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1"/>
  </p:notesMasterIdLst>
  <p:sldIdLst>
    <p:sldId id="256" r:id="rId2"/>
    <p:sldId id="547" r:id="rId3"/>
    <p:sldId id="262" r:id="rId4"/>
    <p:sldId id="552" r:id="rId5"/>
    <p:sldId id="557" r:id="rId6"/>
    <p:sldId id="558" r:id="rId7"/>
    <p:sldId id="559" r:id="rId8"/>
    <p:sldId id="561" r:id="rId9"/>
    <p:sldId id="579" r:id="rId10"/>
    <p:sldId id="580" r:id="rId11"/>
    <p:sldId id="581" r:id="rId12"/>
    <p:sldId id="582" r:id="rId13"/>
    <p:sldId id="583" r:id="rId14"/>
    <p:sldId id="584" r:id="rId15"/>
    <p:sldId id="585" r:id="rId16"/>
    <p:sldId id="586" r:id="rId17"/>
    <p:sldId id="587" r:id="rId18"/>
    <p:sldId id="588" r:id="rId19"/>
    <p:sldId id="589" r:id="rId20"/>
    <p:sldId id="590" r:id="rId21"/>
    <p:sldId id="591" r:id="rId22"/>
    <p:sldId id="592" r:id="rId23"/>
    <p:sldId id="593" r:id="rId24"/>
    <p:sldId id="594" r:id="rId25"/>
    <p:sldId id="595" r:id="rId26"/>
    <p:sldId id="598" r:id="rId27"/>
    <p:sldId id="562" r:id="rId28"/>
    <p:sldId id="563" r:id="rId29"/>
    <p:sldId id="564" r:id="rId30"/>
    <p:sldId id="565" r:id="rId31"/>
    <p:sldId id="566" r:id="rId32"/>
    <p:sldId id="568" r:id="rId33"/>
    <p:sldId id="569" r:id="rId34"/>
    <p:sldId id="570" r:id="rId35"/>
    <p:sldId id="571" r:id="rId36"/>
    <p:sldId id="572" r:id="rId37"/>
    <p:sldId id="573" r:id="rId38"/>
    <p:sldId id="574" r:id="rId39"/>
    <p:sldId id="290" r:id="rId40"/>
    <p:sldId id="575" r:id="rId41"/>
    <p:sldId id="576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604" r:id="rId52"/>
    <p:sldId id="605" r:id="rId53"/>
    <p:sldId id="606" r:id="rId54"/>
    <p:sldId id="607" r:id="rId55"/>
    <p:sldId id="612" r:id="rId56"/>
    <p:sldId id="608" r:id="rId57"/>
    <p:sldId id="596" r:id="rId58"/>
    <p:sldId id="597" r:id="rId59"/>
    <p:sldId id="601" r:id="rId60"/>
    <p:sldId id="602" r:id="rId61"/>
    <p:sldId id="603" r:id="rId62"/>
    <p:sldId id="611" r:id="rId63"/>
    <p:sldId id="610" r:id="rId64"/>
    <p:sldId id="303" r:id="rId65"/>
    <p:sldId id="304" r:id="rId66"/>
    <p:sldId id="578" r:id="rId67"/>
    <p:sldId id="305" r:id="rId68"/>
    <p:sldId id="577" r:id="rId69"/>
    <p:sldId id="306" r:id="rId7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4704"/>
  </p:normalViewPr>
  <p:slideViewPr>
    <p:cSldViewPr>
      <p:cViewPr varScale="1">
        <p:scale>
          <a:sx n="114" d="100"/>
          <a:sy n="114" d="100"/>
        </p:scale>
        <p:origin x="68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8759C-F688-4721-9C95-559009DD9526}" type="datetimeFigureOut">
              <a:rPr lang="en-US" smtClean="0"/>
              <a:t>5/14/22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BDAC8-56F0-4511-84B2-6678DE235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7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1724" y="1835403"/>
            <a:ext cx="686055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91F17-50B7-8742-A1F5-7238CDF6FDA4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0EDA7-D593-954D-A91B-716E27AC3C08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703E6-B8D1-4F4A-9FD5-0E695B9A3149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5A5DF-36DF-824B-8700-B741B3ECAFE3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00EC9-CA29-254B-8BBA-5E4D13758550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36599" y="906475"/>
            <a:ext cx="8522335" cy="635"/>
          </a:xfrm>
          <a:custGeom>
            <a:avLst/>
            <a:gdLst/>
            <a:ahLst/>
            <a:cxnLst/>
            <a:rect l="l" t="t" r="r" b="b"/>
            <a:pathLst>
              <a:path w="8522335" h="634">
                <a:moveTo>
                  <a:pt x="0" y="0"/>
                </a:moveTo>
                <a:lnTo>
                  <a:pt x="8521904" y="378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7949183" y="146304"/>
            <a:ext cx="1088135" cy="280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-249" y="4943475"/>
            <a:ext cx="9144000" cy="200660"/>
          </a:xfrm>
          <a:custGeom>
            <a:avLst/>
            <a:gdLst/>
            <a:ahLst/>
            <a:cxnLst/>
            <a:rect l="l" t="t" r="r" b="b"/>
            <a:pathLst>
              <a:path w="9144000" h="200660">
                <a:moveTo>
                  <a:pt x="9143995" y="0"/>
                </a:moveTo>
                <a:lnTo>
                  <a:pt x="0" y="0"/>
                </a:lnTo>
                <a:lnTo>
                  <a:pt x="0" y="200099"/>
                </a:lnTo>
                <a:lnTo>
                  <a:pt x="9143995" y="200099"/>
                </a:lnTo>
                <a:lnTo>
                  <a:pt x="9143995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8811" y="1123188"/>
            <a:ext cx="7946377" cy="3521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474" y="4950903"/>
            <a:ext cx="2380615" cy="189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120AC-6B5D-E140-94A2-A2A7D0A41821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57311" y="4942544"/>
            <a:ext cx="244475" cy="19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4.png"/><Relationship Id="rId9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776220"/>
          </a:xfrm>
          <a:custGeom>
            <a:avLst/>
            <a:gdLst/>
            <a:ahLst/>
            <a:cxnLst/>
            <a:rect l="l" t="t" r="r" b="b"/>
            <a:pathLst>
              <a:path w="9144000" h="2776220">
                <a:moveTo>
                  <a:pt x="9144000" y="0"/>
                </a:moveTo>
                <a:lnTo>
                  <a:pt x="0" y="0"/>
                </a:lnTo>
                <a:lnTo>
                  <a:pt x="0" y="2776194"/>
                </a:lnTo>
                <a:lnTo>
                  <a:pt x="9144000" y="2776194"/>
                </a:lnTo>
                <a:lnTo>
                  <a:pt x="9144000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410187" y="2857411"/>
            <a:ext cx="3733800" cy="68580"/>
          </a:xfrm>
          <a:custGeom>
            <a:avLst/>
            <a:gdLst/>
            <a:ahLst/>
            <a:cxnLst/>
            <a:rect l="l" t="t" r="r" b="b"/>
            <a:pathLst>
              <a:path w="3733800" h="68580">
                <a:moveTo>
                  <a:pt x="3733800" y="0"/>
                </a:moveTo>
                <a:lnTo>
                  <a:pt x="0" y="0"/>
                </a:lnTo>
                <a:lnTo>
                  <a:pt x="0" y="68402"/>
                </a:lnTo>
                <a:lnTo>
                  <a:pt x="3733800" y="68402"/>
                </a:lnTo>
                <a:lnTo>
                  <a:pt x="3733800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" y="2862249"/>
            <a:ext cx="9144000" cy="294640"/>
            <a:chOff x="1" y="2862249"/>
            <a:chExt cx="9144000" cy="294640"/>
          </a:xfrm>
        </p:grpSpPr>
        <p:sp>
          <p:nvSpPr>
            <p:cNvPr id="5" name="object 5"/>
            <p:cNvSpPr/>
            <p:nvPr/>
          </p:nvSpPr>
          <p:spPr>
            <a:xfrm>
              <a:off x="5410200" y="2922777"/>
              <a:ext cx="3733800" cy="144145"/>
            </a:xfrm>
            <a:custGeom>
              <a:avLst/>
              <a:gdLst/>
              <a:ahLst/>
              <a:cxnLst/>
              <a:rect l="l" t="t" r="r" b="b"/>
              <a:pathLst>
                <a:path w="3733800" h="144144">
                  <a:moveTo>
                    <a:pt x="3733800" y="0"/>
                  </a:moveTo>
                  <a:lnTo>
                    <a:pt x="0" y="0"/>
                  </a:lnTo>
                  <a:lnTo>
                    <a:pt x="0" y="122961"/>
                  </a:lnTo>
                  <a:lnTo>
                    <a:pt x="0" y="143992"/>
                  </a:lnTo>
                  <a:lnTo>
                    <a:pt x="3733800" y="143992"/>
                  </a:lnTo>
                  <a:lnTo>
                    <a:pt x="3733800" y="122961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410199" y="3086328"/>
              <a:ext cx="3733800" cy="6985"/>
            </a:xfrm>
            <a:custGeom>
              <a:avLst/>
              <a:gdLst/>
              <a:ahLst/>
              <a:cxnLst/>
              <a:rect l="l" t="t" r="r" b="b"/>
              <a:pathLst>
                <a:path w="3733800" h="6985">
                  <a:moveTo>
                    <a:pt x="3733800" y="0"/>
                  </a:moveTo>
                  <a:lnTo>
                    <a:pt x="0" y="0"/>
                  </a:lnTo>
                  <a:lnTo>
                    <a:pt x="0" y="6908"/>
                  </a:lnTo>
                  <a:lnTo>
                    <a:pt x="3733800" y="6908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174862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5410199" y="3123222"/>
              <a:ext cx="1965960" cy="13970"/>
            </a:xfrm>
            <a:custGeom>
              <a:avLst/>
              <a:gdLst/>
              <a:ahLst/>
              <a:cxnLst/>
              <a:rect l="l" t="t" r="r" b="b"/>
              <a:pathLst>
                <a:path w="1965959" h="13969">
                  <a:moveTo>
                    <a:pt x="1965896" y="0"/>
                  </a:moveTo>
                  <a:lnTo>
                    <a:pt x="0" y="0"/>
                  </a:lnTo>
                  <a:lnTo>
                    <a:pt x="0" y="13792"/>
                  </a:lnTo>
                  <a:lnTo>
                    <a:pt x="1965896" y="13792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17486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5410199" y="3149638"/>
              <a:ext cx="1965960" cy="6985"/>
            </a:xfrm>
            <a:custGeom>
              <a:avLst/>
              <a:gdLst/>
              <a:ahLst/>
              <a:cxnLst/>
              <a:rect l="l" t="t" r="r" b="b"/>
              <a:pathLst>
                <a:path w="1965959" h="6985">
                  <a:moveTo>
                    <a:pt x="1965896" y="0"/>
                  </a:moveTo>
                  <a:lnTo>
                    <a:pt x="0" y="0"/>
                  </a:lnTo>
                  <a:lnTo>
                    <a:pt x="0" y="6896"/>
                  </a:lnTo>
                  <a:lnTo>
                    <a:pt x="1965896" y="6896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174862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410200" y="2971799"/>
              <a:ext cx="3566795" cy="101600"/>
            </a:xfrm>
            <a:custGeom>
              <a:avLst/>
              <a:gdLst/>
              <a:ahLst/>
              <a:cxnLst/>
              <a:rect l="l" t="t" r="r" b="b"/>
              <a:pathLst>
                <a:path w="3566795" h="101600">
                  <a:moveTo>
                    <a:pt x="3063303" y="1549"/>
                  </a:moveTo>
                  <a:lnTo>
                    <a:pt x="3061754" y="0"/>
                  </a:lnTo>
                  <a:lnTo>
                    <a:pt x="1549" y="0"/>
                  </a:lnTo>
                  <a:lnTo>
                    <a:pt x="0" y="1549"/>
                  </a:lnTo>
                  <a:lnTo>
                    <a:pt x="0" y="19151"/>
                  </a:lnTo>
                  <a:lnTo>
                    <a:pt x="1549" y="20701"/>
                  </a:lnTo>
                  <a:lnTo>
                    <a:pt x="3061754" y="20701"/>
                  </a:lnTo>
                  <a:lnTo>
                    <a:pt x="3063303" y="19151"/>
                  </a:lnTo>
                  <a:lnTo>
                    <a:pt x="3063303" y="1549"/>
                  </a:lnTo>
                  <a:close/>
                </a:path>
                <a:path w="3566795" h="101600">
                  <a:moveTo>
                    <a:pt x="3566503" y="75971"/>
                  </a:moveTo>
                  <a:lnTo>
                    <a:pt x="3564471" y="73939"/>
                  </a:lnTo>
                  <a:lnTo>
                    <a:pt x="1968347" y="73939"/>
                  </a:lnTo>
                  <a:lnTo>
                    <a:pt x="1966302" y="75971"/>
                  </a:lnTo>
                  <a:lnTo>
                    <a:pt x="1966302" y="99199"/>
                  </a:lnTo>
                  <a:lnTo>
                    <a:pt x="1968347" y="101231"/>
                  </a:lnTo>
                  <a:lnTo>
                    <a:pt x="3564471" y="101231"/>
                  </a:lnTo>
                  <a:lnTo>
                    <a:pt x="3566503" y="99199"/>
                  </a:lnTo>
                  <a:lnTo>
                    <a:pt x="3566503" y="759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862249"/>
              <a:ext cx="9144000" cy="58419"/>
            </a:xfrm>
            <a:custGeom>
              <a:avLst/>
              <a:gdLst/>
              <a:ahLst/>
              <a:cxnLst/>
              <a:rect l="l" t="t" r="r" b="b"/>
              <a:pathLst>
                <a:path w="9144000" h="58419">
                  <a:moveTo>
                    <a:pt x="9144000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0" y="58000"/>
                  </a:lnTo>
                  <a:lnTo>
                    <a:pt x="9144000" y="58000"/>
                  </a:lnTo>
                  <a:lnTo>
                    <a:pt x="9144000" y="5638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" y="2732341"/>
            <a:ext cx="9144635" cy="186690"/>
            <a:chOff x="1" y="2732341"/>
            <a:chExt cx="9144635" cy="186690"/>
          </a:xfrm>
        </p:grpSpPr>
        <p:sp>
          <p:nvSpPr>
            <p:cNvPr id="12" name="object 12"/>
            <p:cNvSpPr/>
            <p:nvPr/>
          </p:nvSpPr>
          <p:spPr>
            <a:xfrm>
              <a:off x="1" y="2737243"/>
              <a:ext cx="6414135" cy="19685"/>
            </a:xfrm>
            <a:custGeom>
              <a:avLst/>
              <a:gdLst/>
              <a:ahLst/>
              <a:cxnLst/>
              <a:rect l="l" t="t" r="r" b="b"/>
              <a:pathLst>
                <a:path w="6414135" h="19685">
                  <a:moveTo>
                    <a:pt x="0" y="19405"/>
                  </a:moveTo>
                  <a:lnTo>
                    <a:pt x="6414045" y="19405"/>
                  </a:lnTo>
                  <a:lnTo>
                    <a:pt x="6414045" y="0"/>
                  </a:lnTo>
                  <a:lnTo>
                    <a:pt x="0" y="0"/>
                  </a:lnTo>
                  <a:lnTo>
                    <a:pt x="0" y="19405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2732341"/>
              <a:ext cx="9144635" cy="186690"/>
            </a:xfrm>
            <a:custGeom>
              <a:avLst/>
              <a:gdLst/>
              <a:ahLst/>
              <a:cxnLst/>
              <a:rect l="l" t="t" r="r" b="b"/>
              <a:pathLst>
                <a:path w="9144635" h="186689">
                  <a:moveTo>
                    <a:pt x="9144051" y="0"/>
                  </a:moveTo>
                  <a:lnTo>
                    <a:pt x="6414046" y="0"/>
                  </a:lnTo>
                  <a:lnTo>
                    <a:pt x="6414046" y="24307"/>
                  </a:lnTo>
                  <a:lnTo>
                    <a:pt x="0" y="24307"/>
                  </a:lnTo>
                  <a:lnTo>
                    <a:pt x="0" y="129908"/>
                  </a:lnTo>
                  <a:lnTo>
                    <a:pt x="6414046" y="129908"/>
                  </a:lnTo>
                  <a:lnTo>
                    <a:pt x="6414046" y="186296"/>
                  </a:lnTo>
                  <a:lnTo>
                    <a:pt x="9144051" y="186296"/>
                  </a:lnTo>
                  <a:lnTo>
                    <a:pt x="9144051" y="0"/>
                  </a:lnTo>
                  <a:close/>
                </a:path>
              </a:pathLst>
            </a:custGeom>
            <a:solidFill>
              <a:srgbClr val="17486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3074" y="2408427"/>
            <a:ext cx="6139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4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874" y="2963163"/>
            <a:ext cx="3087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spc="-5" dirty="0">
                <a:solidFill>
                  <a:srgbClr val="174862"/>
                </a:solidFill>
                <a:latin typeface="Arial"/>
                <a:cs typeface="Arial"/>
              </a:rPr>
              <a:t>Dr. A. Suresh</a:t>
            </a:r>
            <a:r>
              <a:rPr sz="1600" spc="-5" dirty="0">
                <a:solidFill>
                  <a:srgbClr val="174862"/>
                </a:solidFill>
                <a:latin typeface="Arial"/>
                <a:cs typeface="Arial"/>
              </a:rPr>
              <a:t>,</a:t>
            </a:r>
            <a:r>
              <a:rPr sz="1600" spc="-10" dirty="0">
                <a:solidFill>
                  <a:srgbClr val="17486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174862"/>
                </a:solidFill>
                <a:latin typeface="Arial"/>
                <a:cs typeface="Arial"/>
              </a:rPr>
              <a:t>INSOFE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37704" y="237743"/>
            <a:ext cx="1377696" cy="35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750848-24CA-0B5E-03EB-51C2F13210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</a:t>
            </a:fld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EF30-5297-F2E0-B6E5-CD211EFC2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66B91-3374-F101-15F5-F75B520A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4FD27-8534-4461-B979-ECE544683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C3D25-99E5-0701-AD22-440B7280D10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F0AFD-31D4-23ED-1B10-8840266A8D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6474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A908-D1F2-730F-8F42-4CB4E632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1DBB8-1C93-724C-A88A-9F8EEDB8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689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C040A-E57E-FB34-2650-405D523DA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B4B01-5778-C705-497A-5F75EF5815E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4B4DD-67A6-A11D-DACD-449465FC81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9013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A5692-29E8-C28D-F938-678E2227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33127-7725-693C-47AD-47677A6B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3962400" cy="352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1B7B6-54AE-A68E-4F50-57E208632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791" y="1123187"/>
            <a:ext cx="396239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489B5-45B2-E178-5F3E-D76A14C2F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4017D-686E-6E66-DA02-6F5135AB3AB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E2477-83F1-84DE-942F-1E75516390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910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A76A-8B1F-710C-46EC-8F505FD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D0F9A-0091-DE53-FFB3-F4F913F4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3" y="1123188"/>
            <a:ext cx="3835657" cy="352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D4F2F-769C-F6E8-C747-8DAE5802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1117226"/>
            <a:ext cx="413771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CCC58-07FF-FB89-8A96-C81B46E6E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2B27E-BEF9-BEB7-1C78-6A9E61E7AF8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71DB-EC58-BAA3-04C6-8D73132A5F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976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2215-3F97-80E1-2FCB-6B641866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6245E-1575-8C8D-458A-308DD8B9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3" y="1095948"/>
            <a:ext cx="7946378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E8D9C-F352-6615-6DE5-7AC9F9D27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4B761-CC84-9AE2-E01D-EDA72331717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88D65-F411-01A3-0951-DB87765F4C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528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F70A-14F8-E6E2-F1EA-F2E0BAD7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686AF-C1F1-C692-FDB2-01F1C8FA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8890-9267-E80B-4E91-7792191C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5300A-BC26-3122-6B94-CDF49F0BD18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1EC48-A9D8-9B0F-D412-EFA9B480F2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967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CF8B7-2667-6883-4BE7-33FE530E3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A2387-48D2-B400-26AE-47837864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53" y="1123188"/>
            <a:ext cx="7861248" cy="33979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B9AB8-2CE0-5E03-FC88-776758CCC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9F9B3-56B5-8C30-A8D5-2E354BC6DAF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3A75C-D48F-39DA-AB40-57DA4572F8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585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172B-48CD-B152-E384-B1301111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47EE5-9919-8F48-E787-6D2208F1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0083A-AA9A-71C5-41FB-8972B7272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75D2F-0FEC-04A1-D2FA-7102C38799E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B1116-C1CF-213B-E2E5-AF9B5826CC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463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46C8-5325-1499-48E3-DFCB1850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6A598-880E-0A93-AF88-CCB1F3AC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8" y="1123187"/>
            <a:ext cx="7946377" cy="352118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3B24E-000F-1B20-3C44-5EDEC4A86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6A795-6CEE-6355-22C0-28D679358C4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69FAA-1661-A5D0-09F2-E7D8EDCB3E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117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1C2D-883B-A826-D5DD-1B8B6EFC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8672D-BA86-76E2-AD56-B0DD747F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7" cy="35210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99647-6F96-C68E-E69D-0B42605AE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D37FC-3D1F-C5D5-1130-3C8349F5576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67F92-E2AA-E0C2-651E-872E9CCD73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41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6751" y="285750"/>
            <a:ext cx="5831109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206" dirty="0">
                <a:solidFill>
                  <a:srgbClr val="00B050"/>
                </a:solidFill>
              </a:rPr>
              <a:t>How</a:t>
            </a:r>
            <a:r>
              <a:rPr b="1" spc="-86" dirty="0">
                <a:solidFill>
                  <a:srgbClr val="00B050"/>
                </a:solidFill>
              </a:rPr>
              <a:t> </a:t>
            </a:r>
            <a:r>
              <a:rPr b="1" spc="236" dirty="0">
                <a:solidFill>
                  <a:srgbClr val="00B050"/>
                </a:solidFill>
              </a:rPr>
              <a:t>Cosmos</a:t>
            </a:r>
            <a:r>
              <a:rPr b="1" spc="-56" dirty="0">
                <a:solidFill>
                  <a:srgbClr val="00B050"/>
                </a:solidFill>
              </a:rPr>
              <a:t> </a:t>
            </a:r>
            <a:r>
              <a:rPr b="1" spc="184" dirty="0">
                <a:solidFill>
                  <a:srgbClr val="00B050"/>
                </a:solidFill>
              </a:rPr>
              <a:t>DB</a:t>
            </a:r>
            <a:r>
              <a:rPr b="1" spc="-86" dirty="0">
                <a:solidFill>
                  <a:srgbClr val="00B050"/>
                </a:solidFill>
              </a:rPr>
              <a:t> </a:t>
            </a:r>
            <a:r>
              <a:rPr b="1" spc="240" dirty="0">
                <a:solidFill>
                  <a:srgbClr val="00B050"/>
                </a:solidFill>
              </a:rPr>
              <a:t>evolved?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8505" y="1581150"/>
            <a:ext cx="7467600" cy="25991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AD7C9-66EB-8884-1179-34E13482CD3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0B2F5-040A-D91B-ED5D-EF6019ED3F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</a:t>
            </a:fld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4B52-5446-ED1A-C7C7-EC65797A3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3E4DD-5255-6A4B-D4BE-6ED39BF6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0867B-7B80-85B3-2F38-A779F6CE6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2E045-E060-F411-EBD0-0E317654CFD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F6487-25D9-3DA5-7135-AE7E529FC8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800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0EB1-BBF2-50C9-F8A5-6FFD6FB5F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99F8B-F559-3556-B988-EC79AE8E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76798-3549-62D1-CE8E-989779922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7C8-EF69-A673-9E4E-69BD8082DE8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C9864-3666-FAF1-6DA0-6D63FBAAA4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821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220E-2DB5-1DCC-DF57-9ECC5B7D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EB437-C2A9-8857-CF97-BB36897B1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61D68-56F1-F4A6-88EF-372795BA2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A96-8E58-7F30-DBE7-D17E8DD3833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3E375-01D3-7DA5-4947-146F3F3240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965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4B61-1A83-58D6-5534-525CB4C4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84457-CA85-5A6E-A3EA-E546D661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58500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39816-2E3D-13DF-F29F-29C132E66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FAB47-D468-E7D1-2A44-FC8C52419B9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492AF-A1DF-E77B-C816-AF90F7F342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040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2903-E582-8452-B909-BBEF395D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F9E05-77F8-1936-0F70-C3A04887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7" cy="34297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55A10-7F12-044F-2F76-A3DCED2F0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53706-A968-4DDE-9017-5E0D77E1F13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E8D09-EAD9-8810-9CF9-D33E8CD187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9392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DB52-E5EF-FB01-BF2A-C8AF64BCB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EDCC5-DBC6-1C7A-BE6D-2A7C84E2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65344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A572F-5D85-E89A-E014-06FD1C8BF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BD944-85B1-B8F4-BFD5-212029DABBF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2016F-40E8-24F3-92DC-4D280B876C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7476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CCCA-3B90-D920-1024-22640058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06F9E-A3BA-C836-30CD-E90D42310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9837"/>
            <a:ext cx="7946377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65165-FA1A-1B8D-DBEF-B39BE64AE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F62C0-217B-F442-B584-0C86609D2BF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C7A6F-6707-1306-839C-C248129A41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789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4277" y="285750"/>
            <a:ext cx="5475446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172" dirty="0">
                <a:solidFill>
                  <a:srgbClr val="00B050"/>
                </a:solidFill>
              </a:rPr>
              <a:t>Measuring</a:t>
            </a:r>
            <a:r>
              <a:rPr b="1" spc="-83" dirty="0">
                <a:solidFill>
                  <a:srgbClr val="00B050"/>
                </a:solidFill>
              </a:rPr>
              <a:t> </a:t>
            </a:r>
            <a:r>
              <a:rPr b="1" spc="146" dirty="0">
                <a:solidFill>
                  <a:srgbClr val="00B050"/>
                </a:solidFill>
              </a:rPr>
              <a:t>Performance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5325" y="1581150"/>
            <a:ext cx="5837873" cy="2133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BF182-036E-361A-0828-8629745F812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1EAC4-E391-725E-EF87-9FE2D3A637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27</a:t>
            </a:fld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6761" y="1258442"/>
            <a:ext cx="5821299" cy="33707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3028" y="294098"/>
            <a:ext cx="5348763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113" dirty="0">
                <a:solidFill>
                  <a:srgbClr val="00B050"/>
                </a:solidFill>
              </a:rPr>
              <a:t>Introducing</a:t>
            </a:r>
            <a:r>
              <a:rPr b="1" spc="-56" dirty="0">
                <a:solidFill>
                  <a:srgbClr val="00B050"/>
                </a:solidFill>
              </a:rPr>
              <a:t> </a:t>
            </a:r>
            <a:r>
              <a:rPr b="1" spc="131" dirty="0">
                <a:solidFill>
                  <a:srgbClr val="00B050"/>
                </a:solidFill>
              </a:rPr>
              <a:t>Request</a:t>
            </a:r>
            <a:r>
              <a:rPr b="1" spc="-75" dirty="0">
                <a:solidFill>
                  <a:srgbClr val="00B050"/>
                </a:solidFill>
              </a:rPr>
              <a:t> </a:t>
            </a:r>
            <a:r>
              <a:rPr b="1" spc="-49" dirty="0">
                <a:solidFill>
                  <a:srgbClr val="00B050"/>
                </a:solidFill>
              </a:rPr>
              <a:t>Units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DE4F3-D83C-753B-4491-277427196D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F3E52-CD64-BB22-F41C-820AC28C6E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28</a:t>
            </a:fld>
            <a:endParaRPr lang="en-I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5218" y="285750"/>
            <a:ext cx="5653563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113" dirty="0">
                <a:solidFill>
                  <a:srgbClr val="00B050"/>
                </a:solidFill>
              </a:rPr>
              <a:t>Introducing</a:t>
            </a:r>
            <a:r>
              <a:rPr b="1" spc="-56" dirty="0">
                <a:solidFill>
                  <a:srgbClr val="00B050"/>
                </a:solidFill>
              </a:rPr>
              <a:t> </a:t>
            </a:r>
            <a:r>
              <a:rPr b="1" spc="131" dirty="0">
                <a:solidFill>
                  <a:srgbClr val="00B050"/>
                </a:solidFill>
              </a:rPr>
              <a:t>Request</a:t>
            </a:r>
            <a:r>
              <a:rPr b="1" spc="-75" dirty="0">
                <a:solidFill>
                  <a:srgbClr val="00B050"/>
                </a:solidFill>
              </a:rPr>
              <a:t> </a:t>
            </a:r>
            <a:r>
              <a:rPr b="1" spc="-49" dirty="0">
                <a:solidFill>
                  <a:srgbClr val="00B050"/>
                </a:solidFill>
              </a:rPr>
              <a:t>Units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577" y="1466469"/>
            <a:ext cx="5961317" cy="310153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91A6C-8553-9D86-B4B2-34EDEDA628B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7ABA8-C613-3553-865A-2E1574A91E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29</a:t>
            </a:fld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641" y="269517"/>
            <a:ext cx="400421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191" dirty="0">
                <a:solidFill>
                  <a:srgbClr val="00B050"/>
                </a:solidFill>
              </a:rPr>
              <a:t>Why</a:t>
            </a:r>
            <a:r>
              <a:rPr b="1" spc="-94" dirty="0">
                <a:solidFill>
                  <a:srgbClr val="00B050"/>
                </a:solidFill>
              </a:rPr>
              <a:t> </a:t>
            </a:r>
            <a:r>
              <a:rPr b="1" spc="233" dirty="0">
                <a:solidFill>
                  <a:srgbClr val="00B050"/>
                </a:solidFill>
              </a:rPr>
              <a:t>Cosmos</a:t>
            </a:r>
            <a:r>
              <a:rPr b="1" spc="-75" dirty="0">
                <a:solidFill>
                  <a:srgbClr val="00B050"/>
                </a:solidFill>
              </a:rPr>
              <a:t> </a:t>
            </a:r>
            <a:r>
              <a:rPr b="1" spc="323" dirty="0">
                <a:solidFill>
                  <a:srgbClr val="00B050"/>
                </a:solidFill>
              </a:rPr>
              <a:t>DB?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34499" y="1673828"/>
            <a:ext cx="2619375" cy="1916906"/>
            <a:chOff x="4312665" y="2231770"/>
            <a:chExt cx="3492500" cy="2555875"/>
          </a:xfrm>
        </p:grpSpPr>
        <p:sp>
          <p:nvSpPr>
            <p:cNvPr id="4" name="object 4"/>
            <p:cNvSpPr/>
            <p:nvPr/>
          </p:nvSpPr>
          <p:spPr>
            <a:xfrm>
              <a:off x="6098667" y="2965233"/>
              <a:ext cx="1706245" cy="742315"/>
            </a:xfrm>
            <a:custGeom>
              <a:avLst/>
              <a:gdLst/>
              <a:ahLst/>
              <a:cxnLst/>
              <a:rect l="l" t="t" r="r" b="b"/>
              <a:pathLst>
                <a:path w="1706245" h="742314">
                  <a:moveTo>
                    <a:pt x="1706118" y="699350"/>
                  </a:moveTo>
                  <a:lnTo>
                    <a:pt x="1657337" y="693966"/>
                  </a:lnTo>
                  <a:lnTo>
                    <a:pt x="1608632" y="685368"/>
                  </a:lnTo>
                  <a:lnTo>
                    <a:pt x="1560131" y="673493"/>
                  </a:lnTo>
                  <a:lnTo>
                    <a:pt x="1511985" y="658291"/>
                  </a:lnTo>
                  <a:lnTo>
                    <a:pt x="1464310" y="639673"/>
                  </a:lnTo>
                  <a:lnTo>
                    <a:pt x="1418704" y="618248"/>
                  </a:lnTo>
                  <a:lnTo>
                    <a:pt x="1375130" y="594194"/>
                  </a:lnTo>
                  <a:lnTo>
                    <a:pt x="1333639" y="567651"/>
                  </a:lnTo>
                  <a:lnTo>
                    <a:pt x="1294282" y="538759"/>
                  </a:lnTo>
                  <a:lnTo>
                    <a:pt x="1257147" y="507657"/>
                  </a:lnTo>
                  <a:lnTo>
                    <a:pt x="1222273" y="474497"/>
                  </a:lnTo>
                  <a:lnTo>
                    <a:pt x="1189723" y="439432"/>
                  </a:lnTo>
                  <a:lnTo>
                    <a:pt x="1159560" y="402577"/>
                  </a:lnTo>
                  <a:lnTo>
                    <a:pt x="1131862" y="364096"/>
                  </a:lnTo>
                  <a:lnTo>
                    <a:pt x="1106678" y="324116"/>
                  </a:lnTo>
                  <a:lnTo>
                    <a:pt x="1084072" y="282790"/>
                  </a:lnTo>
                  <a:lnTo>
                    <a:pt x="1079195" y="284759"/>
                  </a:lnTo>
                  <a:lnTo>
                    <a:pt x="704011" y="53809"/>
                  </a:lnTo>
                  <a:lnTo>
                    <a:pt x="353936" y="0"/>
                  </a:lnTo>
                  <a:lnTo>
                    <a:pt x="98742" y="35674"/>
                  </a:lnTo>
                  <a:lnTo>
                    <a:pt x="0" y="68160"/>
                  </a:lnTo>
                  <a:lnTo>
                    <a:pt x="45516" y="71374"/>
                  </a:lnTo>
                  <a:lnTo>
                    <a:pt x="91059" y="77330"/>
                  </a:lnTo>
                  <a:lnTo>
                    <a:pt x="136499" y="86093"/>
                  </a:lnTo>
                  <a:lnTo>
                    <a:pt x="181724" y="97701"/>
                  </a:lnTo>
                  <a:lnTo>
                    <a:pt x="226606" y="112191"/>
                  </a:lnTo>
                  <a:lnTo>
                    <a:pt x="271018" y="129628"/>
                  </a:lnTo>
                  <a:lnTo>
                    <a:pt x="319138" y="152349"/>
                  </a:lnTo>
                  <a:lnTo>
                    <a:pt x="364947" y="177965"/>
                  </a:lnTo>
                  <a:lnTo>
                    <a:pt x="408381" y="206298"/>
                  </a:lnTo>
                  <a:lnTo>
                    <a:pt x="449376" y="237210"/>
                  </a:lnTo>
                  <a:lnTo>
                    <a:pt x="487883" y="270535"/>
                  </a:lnTo>
                  <a:lnTo>
                    <a:pt x="523824" y="306120"/>
                  </a:lnTo>
                  <a:lnTo>
                    <a:pt x="557149" y="343801"/>
                  </a:lnTo>
                  <a:lnTo>
                    <a:pt x="587806" y="383425"/>
                  </a:lnTo>
                  <a:lnTo>
                    <a:pt x="615721" y="424815"/>
                  </a:lnTo>
                  <a:lnTo>
                    <a:pt x="640842" y="467829"/>
                  </a:lnTo>
                  <a:lnTo>
                    <a:pt x="645490" y="465975"/>
                  </a:lnTo>
                  <a:lnTo>
                    <a:pt x="935875" y="680224"/>
                  </a:lnTo>
                  <a:lnTo>
                    <a:pt x="1288097" y="741794"/>
                  </a:lnTo>
                  <a:lnTo>
                    <a:pt x="1582686" y="722693"/>
                  </a:lnTo>
                  <a:lnTo>
                    <a:pt x="1706118" y="69935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4312666" y="2231770"/>
              <a:ext cx="3425190" cy="878205"/>
            </a:xfrm>
            <a:custGeom>
              <a:avLst/>
              <a:gdLst/>
              <a:ahLst/>
              <a:cxnLst/>
              <a:rect l="l" t="t" r="r" b="b"/>
              <a:pathLst>
                <a:path w="3425190" h="878205">
                  <a:moveTo>
                    <a:pt x="1699895" y="809879"/>
                  </a:moveTo>
                  <a:lnTo>
                    <a:pt x="1654365" y="806678"/>
                  </a:lnTo>
                  <a:lnTo>
                    <a:pt x="1608836" y="800722"/>
                  </a:lnTo>
                  <a:lnTo>
                    <a:pt x="1563395" y="791959"/>
                  </a:lnTo>
                  <a:lnTo>
                    <a:pt x="1518196" y="780351"/>
                  </a:lnTo>
                  <a:lnTo>
                    <a:pt x="1473352" y="765860"/>
                  </a:lnTo>
                  <a:lnTo>
                    <a:pt x="1429004" y="748411"/>
                  </a:lnTo>
                  <a:lnTo>
                    <a:pt x="1380832" y="725703"/>
                  </a:lnTo>
                  <a:lnTo>
                    <a:pt x="1334998" y="700100"/>
                  </a:lnTo>
                  <a:lnTo>
                    <a:pt x="1291551" y="671779"/>
                  </a:lnTo>
                  <a:lnTo>
                    <a:pt x="1250543" y="640867"/>
                  </a:lnTo>
                  <a:lnTo>
                    <a:pt x="1212037" y="607555"/>
                  </a:lnTo>
                  <a:lnTo>
                    <a:pt x="1176096" y="571982"/>
                  </a:lnTo>
                  <a:lnTo>
                    <a:pt x="1142771" y="534301"/>
                  </a:lnTo>
                  <a:lnTo>
                    <a:pt x="1112139" y="494677"/>
                  </a:lnTo>
                  <a:lnTo>
                    <a:pt x="1084262" y="453263"/>
                  </a:lnTo>
                  <a:lnTo>
                    <a:pt x="1059180" y="410210"/>
                  </a:lnTo>
                  <a:lnTo>
                    <a:pt x="1052144" y="413016"/>
                  </a:lnTo>
                  <a:lnTo>
                    <a:pt x="770128" y="204876"/>
                  </a:lnTo>
                  <a:lnTo>
                    <a:pt x="417957" y="143319"/>
                  </a:lnTo>
                  <a:lnTo>
                    <a:pt x="123405" y="162445"/>
                  </a:lnTo>
                  <a:lnTo>
                    <a:pt x="0" y="185801"/>
                  </a:lnTo>
                  <a:lnTo>
                    <a:pt x="48704" y="191198"/>
                  </a:lnTo>
                  <a:lnTo>
                    <a:pt x="97370" y="199809"/>
                  </a:lnTo>
                  <a:lnTo>
                    <a:pt x="145846" y="211696"/>
                  </a:lnTo>
                  <a:lnTo>
                    <a:pt x="193992" y="226949"/>
                  </a:lnTo>
                  <a:lnTo>
                    <a:pt x="241681" y="245618"/>
                  </a:lnTo>
                  <a:lnTo>
                    <a:pt x="287274" y="267017"/>
                  </a:lnTo>
                  <a:lnTo>
                    <a:pt x="330847" y="291033"/>
                  </a:lnTo>
                  <a:lnTo>
                    <a:pt x="372338" y="317563"/>
                  </a:lnTo>
                  <a:lnTo>
                    <a:pt x="411695" y="346443"/>
                  </a:lnTo>
                  <a:lnTo>
                    <a:pt x="448830" y="377520"/>
                  </a:lnTo>
                  <a:lnTo>
                    <a:pt x="483704" y="410667"/>
                  </a:lnTo>
                  <a:lnTo>
                    <a:pt x="516255" y="445744"/>
                  </a:lnTo>
                  <a:lnTo>
                    <a:pt x="546417" y="482587"/>
                  </a:lnTo>
                  <a:lnTo>
                    <a:pt x="574116" y="521081"/>
                  </a:lnTo>
                  <a:lnTo>
                    <a:pt x="599300" y="561047"/>
                  </a:lnTo>
                  <a:lnTo>
                    <a:pt x="613892" y="587717"/>
                  </a:lnTo>
                  <a:lnTo>
                    <a:pt x="612521" y="588264"/>
                  </a:lnTo>
                  <a:lnTo>
                    <a:pt x="615048" y="589826"/>
                  </a:lnTo>
                  <a:lnTo>
                    <a:pt x="621919" y="602361"/>
                  </a:lnTo>
                  <a:lnTo>
                    <a:pt x="630072" y="599084"/>
                  </a:lnTo>
                  <a:lnTo>
                    <a:pt x="995870" y="824242"/>
                  </a:lnTo>
                  <a:lnTo>
                    <a:pt x="1345946" y="878052"/>
                  </a:lnTo>
                  <a:lnTo>
                    <a:pt x="1601139" y="842378"/>
                  </a:lnTo>
                  <a:lnTo>
                    <a:pt x="1699895" y="809879"/>
                  </a:lnTo>
                  <a:close/>
                </a:path>
                <a:path w="3425190" h="878205">
                  <a:moveTo>
                    <a:pt x="3425063" y="0"/>
                  </a:moveTo>
                  <a:lnTo>
                    <a:pt x="3386810" y="30657"/>
                  </a:lnTo>
                  <a:lnTo>
                    <a:pt x="3346335" y="58991"/>
                  </a:lnTo>
                  <a:lnTo>
                    <a:pt x="3303663" y="84848"/>
                  </a:lnTo>
                  <a:lnTo>
                    <a:pt x="3258845" y="108115"/>
                  </a:lnTo>
                  <a:lnTo>
                    <a:pt x="3211957" y="128651"/>
                  </a:lnTo>
                  <a:lnTo>
                    <a:pt x="3164573" y="145770"/>
                  </a:lnTo>
                  <a:lnTo>
                    <a:pt x="3116757" y="159575"/>
                  </a:lnTo>
                  <a:lnTo>
                    <a:pt x="3068650" y="170154"/>
                  </a:lnTo>
                  <a:lnTo>
                    <a:pt x="3020403" y="177558"/>
                  </a:lnTo>
                  <a:lnTo>
                    <a:pt x="2972143" y="181851"/>
                  </a:lnTo>
                  <a:lnTo>
                    <a:pt x="2924035" y="183070"/>
                  </a:lnTo>
                  <a:lnTo>
                    <a:pt x="2876207" y="181292"/>
                  </a:lnTo>
                  <a:lnTo>
                    <a:pt x="2828823" y="176568"/>
                  </a:lnTo>
                  <a:lnTo>
                    <a:pt x="2782024" y="168948"/>
                  </a:lnTo>
                  <a:lnTo>
                    <a:pt x="2735948" y="158508"/>
                  </a:lnTo>
                  <a:lnTo>
                    <a:pt x="2695943" y="146812"/>
                  </a:lnTo>
                  <a:lnTo>
                    <a:pt x="2696718" y="145034"/>
                  </a:lnTo>
                  <a:lnTo>
                    <a:pt x="2690965" y="145364"/>
                  </a:lnTo>
                  <a:lnTo>
                    <a:pt x="2690749" y="145288"/>
                  </a:lnTo>
                  <a:lnTo>
                    <a:pt x="2632887" y="148564"/>
                  </a:lnTo>
                  <a:lnTo>
                    <a:pt x="2571750" y="155219"/>
                  </a:lnTo>
                  <a:lnTo>
                    <a:pt x="2513253" y="164807"/>
                  </a:lnTo>
                  <a:lnTo>
                    <a:pt x="2457348" y="177101"/>
                  </a:lnTo>
                  <a:lnTo>
                    <a:pt x="2403983" y="191909"/>
                  </a:lnTo>
                  <a:lnTo>
                    <a:pt x="2353145" y="208991"/>
                  </a:lnTo>
                  <a:lnTo>
                    <a:pt x="2304758" y="228142"/>
                  </a:lnTo>
                  <a:lnTo>
                    <a:pt x="2258796" y="249161"/>
                  </a:lnTo>
                  <a:lnTo>
                    <a:pt x="2215223" y="271830"/>
                  </a:lnTo>
                  <a:lnTo>
                    <a:pt x="2173973" y="295935"/>
                  </a:lnTo>
                  <a:lnTo>
                    <a:pt x="2135035" y="321259"/>
                  </a:lnTo>
                  <a:lnTo>
                    <a:pt x="2098332" y="347586"/>
                  </a:lnTo>
                  <a:lnTo>
                    <a:pt x="2063838" y="374713"/>
                  </a:lnTo>
                  <a:lnTo>
                    <a:pt x="2031517" y="402412"/>
                  </a:lnTo>
                  <a:lnTo>
                    <a:pt x="2001316" y="430491"/>
                  </a:lnTo>
                  <a:lnTo>
                    <a:pt x="1973199" y="458724"/>
                  </a:lnTo>
                  <a:lnTo>
                    <a:pt x="1880654" y="568858"/>
                  </a:lnTo>
                  <a:lnTo>
                    <a:pt x="1817966" y="664387"/>
                  </a:lnTo>
                  <a:lnTo>
                    <a:pt x="1782381" y="731710"/>
                  </a:lnTo>
                  <a:lnTo>
                    <a:pt x="1771142" y="757174"/>
                  </a:lnTo>
                  <a:lnTo>
                    <a:pt x="1805584" y="727290"/>
                  </a:lnTo>
                  <a:lnTo>
                    <a:pt x="1841982" y="699312"/>
                  </a:lnTo>
                  <a:lnTo>
                    <a:pt x="1880298" y="673379"/>
                  </a:lnTo>
                  <a:lnTo>
                    <a:pt x="1920455" y="649605"/>
                  </a:lnTo>
                  <a:lnTo>
                    <a:pt x="1962442" y="628142"/>
                  </a:lnTo>
                  <a:lnTo>
                    <a:pt x="2006219" y="609092"/>
                  </a:lnTo>
                  <a:lnTo>
                    <a:pt x="2056295" y="591108"/>
                  </a:lnTo>
                  <a:lnTo>
                    <a:pt x="2106790" y="576808"/>
                  </a:lnTo>
                  <a:lnTo>
                    <a:pt x="2157526" y="566115"/>
                  </a:lnTo>
                  <a:lnTo>
                    <a:pt x="2208365" y="558952"/>
                  </a:lnTo>
                  <a:lnTo>
                    <a:pt x="2259152" y="555282"/>
                  </a:lnTo>
                  <a:lnTo>
                    <a:pt x="2309723" y="555015"/>
                  </a:lnTo>
                  <a:lnTo>
                    <a:pt x="2359926" y="558076"/>
                  </a:lnTo>
                  <a:lnTo>
                    <a:pt x="2409621" y="564413"/>
                  </a:lnTo>
                  <a:lnTo>
                    <a:pt x="2458643" y="573951"/>
                  </a:lnTo>
                  <a:lnTo>
                    <a:pt x="2503068" y="585622"/>
                  </a:lnTo>
                  <a:lnTo>
                    <a:pt x="2502916" y="585978"/>
                  </a:lnTo>
                  <a:lnTo>
                    <a:pt x="2503868" y="585838"/>
                  </a:lnTo>
                  <a:lnTo>
                    <a:pt x="2506853" y="586613"/>
                  </a:lnTo>
                  <a:lnTo>
                    <a:pt x="2507411" y="585304"/>
                  </a:lnTo>
                  <a:lnTo>
                    <a:pt x="2866987" y="531075"/>
                  </a:lnTo>
                  <a:lnTo>
                    <a:pt x="3159531" y="325564"/>
                  </a:lnTo>
                  <a:lnTo>
                    <a:pt x="3354298" y="103784"/>
                  </a:lnTo>
                  <a:lnTo>
                    <a:pt x="3425063" y="0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4373499" y="3077717"/>
              <a:ext cx="1744980" cy="1709420"/>
            </a:xfrm>
            <a:custGeom>
              <a:avLst/>
              <a:gdLst/>
              <a:ahLst/>
              <a:cxnLst/>
              <a:rect l="l" t="t" r="r" b="b"/>
              <a:pathLst>
                <a:path w="1744979" h="1709420">
                  <a:moveTo>
                    <a:pt x="1651635" y="0"/>
                  </a:moveTo>
                  <a:lnTo>
                    <a:pt x="1617167" y="29895"/>
                  </a:lnTo>
                  <a:lnTo>
                    <a:pt x="1580743" y="57873"/>
                  </a:lnTo>
                  <a:lnTo>
                    <a:pt x="1542427" y="83807"/>
                  </a:lnTo>
                  <a:lnTo>
                    <a:pt x="1502244" y="107581"/>
                  </a:lnTo>
                  <a:lnTo>
                    <a:pt x="1460271" y="129044"/>
                  </a:lnTo>
                  <a:lnTo>
                    <a:pt x="1416558" y="148082"/>
                  </a:lnTo>
                  <a:lnTo>
                    <a:pt x="1366456" y="166077"/>
                  </a:lnTo>
                  <a:lnTo>
                    <a:pt x="1315961" y="180378"/>
                  </a:lnTo>
                  <a:lnTo>
                    <a:pt x="1265212" y="191071"/>
                  </a:lnTo>
                  <a:lnTo>
                    <a:pt x="1214361" y="198221"/>
                  </a:lnTo>
                  <a:lnTo>
                    <a:pt x="1163574" y="201891"/>
                  </a:lnTo>
                  <a:lnTo>
                    <a:pt x="1112989" y="202145"/>
                  </a:lnTo>
                  <a:lnTo>
                    <a:pt x="1062774" y="199059"/>
                  </a:lnTo>
                  <a:lnTo>
                    <a:pt x="1013091" y="192709"/>
                  </a:lnTo>
                  <a:lnTo>
                    <a:pt x="964082" y="183146"/>
                  </a:lnTo>
                  <a:lnTo>
                    <a:pt x="915924" y="170434"/>
                  </a:lnTo>
                  <a:lnTo>
                    <a:pt x="913028" y="177152"/>
                  </a:lnTo>
                  <a:lnTo>
                    <a:pt x="558012" y="230682"/>
                  </a:lnTo>
                  <a:lnTo>
                    <a:pt x="265468" y="436181"/>
                  </a:lnTo>
                  <a:lnTo>
                    <a:pt x="70726" y="657974"/>
                  </a:lnTo>
                  <a:lnTo>
                    <a:pt x="0" y="761746"/>
                  </a:lnTo>
                  <a:lnTo>
                    <a:pt x="38239" y="731139"/>
                  </a:lnTo>
                  <a:lnTo>
                    <a:pt x="78714" y="702818"/>
                  </a:lnTo>
                  <a:lnTo>
                    <a:pt x="121386" y="676935"/>
                  </a:lnTo>
                  <a:lnTo>
                    <a:pt x="166204" y="653643"/>
                  </a:lnTo>
                  <a:lnTo>
                    <a:pt x="213106" y="633095"/>
                  </a:lnTo>
                  <a:lnTo>
                    <a:pt x="260477" y="616000"/>
                  </a:lnTo>
                  <a:lnTo>
                    <a:pt x="308292" y="602195"/>
                  </a:lnTo>
                  <a:lnTo>
                    <a:pt x="356387" y="591616"/>
                  </a:lnTo>
                  <a:lnTo>
                    <a:pt x="404647" y="584238"/>
                  </a:lnTo>
                  <a:lnTo>
                    <a:pt x="452894" y="579970"/>
                  </a:lnTo>
                  <a:lnTo>
                    <a:pt x="501002" y="578764"/>
                  </a:lnTo>
                  <a:lnTo>
                    <a:pt x="548805" y="580555"/>
                  </a:lnTo>
                  <a:lnTo>
                    <a:pt x="596176" y="585292"/>
                  </a:lnTo>
                  <a:lnTo>
                    <a:pt x="642962" y="592924"/>
                  </a:lnTo>
                  <a:lnTo>
                    <a:pt x="689013" y="603377"/>
                  </a:lnTo>
                  <a:lnTo>
                    <a:pt x="734187" y="616585"/>
                  </a:lnTo>
                  <a:lnTo>
                    <a:pt x="737222" y="609460"/>
                  </a:lnTo>
                  <a:lnTo>
                    <a:pt x="1163904" y="507974"/>
                  </a:lnTo>
                  <a:lnTo>
                    <a:pt x="1449527" y="298500"/>
                  </a:lnTo>
                  <a:lnTo>
                    <a:pt x="1604772" y="92811"/>
                  </a:lnTo>
                  <a:lnTo>
                    <a:pt x="1651635" y="0"/>
                  </a:lnTo>
                  <a:close/>
                </a:path>
                <a:path w="1744979" h="1709420">
                  <a:moveTo>
                    <a:pt x="1744865" y="361835"/>
                  </a:moveTo>
                  <a:lnTo>
                    <a:pt x="1709153" y="106629"/>
                  </a:lnTo>
                  <a:lnTo>
                    <a:pt x="1676654" y="7874"/>
                  </a:lnTo>
                  <a:lnTo>
                    <a:pt x="1673453" y="53403"/>
                  </a:lnTo>
                  <a:lnTo>
                    <a:pt x="1667510" y="98945"/>
                  </a:lnTo>
                  <a:lnTo>
                    <a:pt x="1658772" y="144373"/>
                  </a:lnTo>
                  <a:lnTo>
                    <a:pt x="1647177" y="189572"/>
                  </a:lnTo>
                  <a:lnTo>
                    <a:pt x="1632661" y="234416"/>
                  </a:lnTo>
                  <a:lnTo>
                    <a:pt x="1615186" y="278765"/>
                  </a:lnTo>
                  <a:lnTo>
                    <a:pt x="1592491" y="326936"/>
                  </a:lnTo>
                  <a:lnTo>
                    <a:pt x="1566913" y="372770"/>
                  </a:lnTo>
                  <a:lnTo>
                    <a:pt x="1538592" y="416217"/>
                  </a:lnTo>
                  <a:lnTo>
                    <a:pt x="1507693" y="457225"/>
                  </a:lnTo>
                  <a:lnTo>
                    <a:pt x="1474381" y="495731"/>
                  </a:lnTo>
                  <a:lnTo>
                    <a:pt x="1438808" y="531672"/>
                  </a:lnTo>
                  <a:lnTo>
                    <a:pt x="1401140" y="564997"/>
                  </a:lnTo>
                  <a:lnTo>
                    <a:pt x="1361516" y="595630"/>
                  </a:lnTo>
                  <a:lnTo>
                    <a:pt x="1320126" y="623506"/>
                  </a:lnTo>
                  <a:lnTo>
                    <a:pt x="1285506" y="643699"/>
                  </a:lnTo>
                  <a:lnTo>
                    <a:pt x="1285240" y="643001"/>
                  </a:lnTo>
                  <a:lnTo>
                    <a:pt x="1284135" y="644499"/>
                  </a:lnTo>
                  <a:lnTo>
                    <a:pt x="1277112" y="648589"/>
                  </a:lnTo>
                  <a:lnTo>
                    <a:pt x="1278509" y="652119"/>
                  </a:lnTo>
                  <a:lnTo>
                    <a:pt x="1066622" y="939292"/>
                  </a:lnTo>
                  <a:lnTo>
                    <a:pt x="1005052" y="1291463"/>
                  </a:lnTo>
                  <a:lnTo>
                    <a:pt x="1024153" y="1586014"/>
                  </a:lnTo>
                  <a:lnTo>
                    <a:pt x="1047496" y="1709420"/>
                  </a:lnTo>
                  <a:lnTo>
                    <a:pt x="1052880" y="1660715"/>
                  </a:lnTo>
                  <a:lnTo>
                    <a:pt x="1061491" y="1612049"/>
                  </a:lnTo>
                  <a:lnTo>
                    <a:pt x="1073378" y="1563573"/>
                  </a:lnTo>
                  <a:lnTo>
                    <a:pt x="1088631" y="1515427"/>
                  </a:lnTo>
                  <a:lnTo>
                    <a:pt x="1107313" y="1467739"/>
                  </a:lnTo>
                  <a:lnTo>
                    <a:pt x="1128699" y="1422146"/>
                  </a:lnTo>
                  <a:lnTo>
                    <a:pt x="1152715" y="1378572"/>
                  </a:lnTo>
                  <a:lnTo>
                    <a:pt x="1179245" y="1337081"/>
                  </a:lnTo>
                  <a:lnTo>
                    <a:pt x="1208125" y="1297724"/>
                  </a:lnTo>
                  <a:lnTo>
                    <a:pt x="1239202" y="1260589"/>
                  </a:lnTo>
                  <a:lnTo>
                    <a:pt x="1272349" y="1225715"/>
                  </a:lnTo>
                  <a:lnTo>
                    <a:pt x="1307426" y="1193165"/>
                  </a:lnTo>
                  <a:lnTo>
                    <a:pt x="1344269" y="1163002"/>
                  </a:lnTo>
                  <a:lnTo>
                    <a:pt x="1382763" y="1135303"/>
                  </a:lnTo>
                  <a:lnTo>
                    <a:pt x="1422730" y="1110119"/>
                  </a:lnTo>
                  <a:lnTo>
                    <a:pt x="1454111" y="1092949"/>
                  </a:lnTo>
                  <a:lnTo>
                    <a:pt x="1455039" y="1095248"/>
                  </a:lnTo>
                  <a:lnTo>
                    <a:pt x="1457642" y="1091018"/>
                  </a:lnTo>
                  <a:lnTo>
                    <a:pt x="1464056" y="1087501"/>
                  </a:lnTo>
                  <a:lnTo>
                    <a:pt x="1462366" y="1083335"/>
                  </a:lnTo>
                  <a:lnTo>
                    <a:pt x="1691055" y="711898"/>
                  </a:lnTo>
                  <a:lnTo>
                    <a:pt x="1744865" y="361835"/>
                  </a:lnTo>
                  <a:close/>
                </a:path>
              </a:pathLst>
            </a:custGeom>
            <a:solidFill>
              <a:srgbClr val="179F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6083554" y="3081527"/>
              <a:ext cx="757555" cy="1654810"/>
            </a:xfrm>
            <a:custGeom>
              <a:avLst/>
              <a:gdLst/>
              <a:ahLst/>
              <a:cxnLst/>
              <a:rect l="l" t="t" r="r" b="b"/>
              <a:pathLst>
                <a:path w="757554" h="1654810">
                  <a:moveTo>
                    <a:pt x="757174" y="1654429"/>
                  </a:moveTo>
                  <a:lnTo>
                    <a:pt x="726503" y="1616125"/>
                  </a:lnTo>
                  <a:lnTo>
                    <a:pt x="698144" y="1575612"/>
                  </a:lnTo>
                  <a:lnTo>
                    <a:pt x="672261" y="1532915"/>
                  </a:lnTo>
                  <a:lnTo>
                    <a:pt x="649008" y="1488109"/>
                  </a:lnTo>
                  <a:lnTo>
                    <a:pt x="628523" y="1441196"/>
                  </a:lnTo>
                  <a:lnTo>
                    <a:pt x="611403" y="1393837"/>
                  </a:lnTo>
                  <a:lnTo>
                    <a:pt x="597598" y="1346022"/>
                  </a:lnTo>
                  <a:lnTo>
                    <a:pt x="587019" y="1297927"/>
                  </a:lnTo>
                  <a:lnTo>
                    <a:pt x="579615" y="1249692"/>
                  </a:lnTo>
                  <a:lnTo>
                    <a:pt x="575322" y="1201445"/>
                  </a:lnTo>
                  <a:lnTo>
                    <a:pt x="574103" y="1153350"/>
                  </a:lnTo>
                  <a:lnTo>
                    <a:pt x="575881" y="1105547"/>
                  </a:lnTo>
                  <a:lnTo>
                    <a:pt x="580605" y="1058176"/>
                  </a:lnTo>
                  <a:lnTo>
                    <a:pt x="588225" y="1011389"/>
                  </a:lnTo>
                  <a:lnTo>
                    <a:pt x="598665" y="965314"/>
                  </a:lnTo>
                  <a:lnTo>
                    <a:pt x="610501" y="924826"/>
                  </a:lnTo>
                  <a:lnTo>
                    <a:pt x="612267" y="925576"/>
                  </a:lnTo>
                  <a:lnTo>
                    <a:pt x="611378" y="921854"/>
                  </a:lnTo>
                  <a:lnTo>
                    <a:pt x="611886" y="920115"/>
                  </a:lnTo>
                  <a:lnTo>
                    <a:pt x="610857" y="919683"/>
                  </a:lnTo>
                  <a:lnTo>
                    <a:pt x="508025" y="487680"/>
                  </a:lnTo>
                  <a:lnTo>
                    <a:pt x="298513" y="202095"/>
                  </a:lnTo>
                  <a:lnTo>
                    <a:pt x="92798" y="46863"/>
                  </a:lnTo>
                  <a:lnTo>
                    <a:pt x="0" y="0"/>
                  </a:lnTo>
                  <a:lnTo>
                    <a:pt x="29921" y="34467"/>
                  </a:lnTo>
                  <a:lnTo>
                    <a:pt x="57924" y="70891"/>
                  </a:lnTo>
                  <a:lnTo>
                    <a:pt x="83858" y="109207"/>
                  </a:lnTo>
                  <a:lnTo>
                    <a:pt x="107632" y="149390"/>
                  </a:lnTo>
                  <a:lnTo>
                    <a:pt x="129120" y="191363"/>
                  </a:lnTo>
                  <a:lnTo>
                    <a:pt x="148209" y="235077"/>
                  </a:lnTo>
                  <a:lnTo>
                    <a:pt x="166192" y="285178"/>
                  </a:lnTo>
                  <a:lnTo>
                    <a:pt x="180479" y="335673"/>
                  </a:lnTo>
                  <a:lnTo>
                    <a:pt x="191160" y="386422"/>
                  </a:lnTo>
                  <a:lnTo>
                    <a:pt x="198297" y="437273"/>
                  </a:lnTo>
                  <a:lnTo>
                    <a:pt x="201955" y="488061"/>
                  </a:lnTo>
                  <a:lnTo>
                    <a:pt x="202209" y="538645"/>
                  </a:lnTo>
                  <a:lnTo>
                    <a:pt x="199123" y="588860"/>
                  </a:lnTo>
                  <a:lnTo>
                    <a:pt x="192773" y="638543"/>
                  </a:lnTo>
                  <a:lnTo>
                    <a:pt x="183222" y="687552"/>
                  </a:lnTo>
                  <a:lnTo>
                    <a:pt x="171450" y="732320"/>
                  </a:lnTo>
                  <a:lnTo>
                    <a:pt x="171069" y="732155"/>
                  </a:lnTo>
                  <a:lnTo>
                    <a:pt x="171221" y="733196"/>
                  </a:lnTo>
                  <a:lnTo>
                    <a:pt x="170561" y="735711"/>
                  </a:lnTo>
                  <a:lnTo>
                    <a:pt x="171665" y="736193"/>
                  </a:lnTo>
                  <a:lnTo>
                    <a:pt x="226047" y="1096314"/>
                  </a:lnTo>
                  <a:lnTo>
                    <a:pt x="431584" y="1388897"/>
                  </a:lnTo>
                  <a:lnTo>
                    <a:pt x="653389" y="1583677"/>
                  </a:lnTo>
                  <a:lnTo>
                    <a:pt x="757174" y="1654429"/>
                  </a:lnTo>
                  <a:close/>
                </a:path>
              </a:pathLst>
            </a:custGeom>
            <a:solidFill>
              <a:srgbClr val="F39C1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5449823" y="2415539"/>
              <a:ext cx="1196340" cy="1198245"/>
            </a:xfrm>
            <a:custGeom>
              <a:avLst/>
              <a:gdLst/>
              <a:ahLst/>
              <a:cxnLst/>
              <a:rect l="l" t="t" r="r" b="b"/>
              <a:pathLst>
                <a:path w="1196340" h="1198245">
                  <a:moveTo>
                    <a:pt x="598170" y="0"/>
                  </a:moveTo>
                  <a:lnTo>
                    <a:pt x="549115" y="1985"/>
                  </a:lnTo>
                  <a:lnTo>
                    <a:pt x="501151" y="7837"/>
                  </a:lnTo>
                  <a:lnTo>
                    <a:pt x="454433" y="17403"/>
                  </a:lnTo>
                  <a:lnTo>
                    <a:pt x="409114" y="30528"/>
                  </a:lnTo>
                  <a:lnTo>
                    <a:pt x="365349" y="47059"/>
                  </a:lnTo>
                  <a:lnTo>
                    <a:pt x="323291" y="66841"/>
                  </a:lnTo>
                  <a:lnTo>
                    <a:pt x="283094" y="89720"/>
                  </a:lnTo>
                  <a:lnTo>
                    <a:pt x="244912" y="115543"/>
                  </a:lnTo>
                  <a:lnTo>
                    <a:pt x="208900" y="144155"/>
                  </a:lnTo>
                  <a:lnTo>
                    <a:pt x="175212" y="175402"/>
                  </a:lnTo>
                  <a:lnTo>
                    <a:pt x="144001" y="209131"/>
                  </a:lnTo>
                  <a:lnTo>
                    <a:pt x="115421" y="245187"/>
                  </a:lnTo>
                  <a:lnTo>
                    <a:pt x="89627" y="283416"/>
                  </a:lnTo>
                  <a:lnTo>
                    <a:pt x="66772" y="323664"/>
                  </a:lnTo>
                  <a:lnTo>
                    <a:pt x="47011" y="365777"/>
                  </a:lnTo>
                  <a:lnTo>
                    <a:pt x="30498" y="409602"/>
                  </a:lnTo>
                  <a:lnTo>
                    <a:pt x="17386" y="454984"/>
                  </a:lnTo>
                  <a:lnTo>
                    <a:pt x="7829" y="501768"/>
                  </a:lnTo>
                  <a:lnTo>
                    <a:pt x="1983" y="549802"/>
                  </a:lnTo>
                  <a:lnTo>
                    <a:pt x="0" y="598932"/>
                  </a:lnTo>
                  <a:lnTo>
                    <a:pt x="1983" y="648061"/>
                  </a:lnTo>
                  <a:lnTo>
                    <a:pt x="7829" y="696095"/>
                  </a:lnTo>
                  <a:lnTo>
                    <a:pt x="17386" y="742879"/>
                  </a:lnTo>
                  <a:lnTo>
                    <a:pt x="30498" y="788261"/>
                  </a:lnTo>
                  <a:lnTo>
                    <a:pt x="47011" y="832086"/>
                  </a:lnTo>
                  <a:lnTo>
                    <a:pt x="66772" y="874199"/>
                  </a:lnTo>
                  <a:lnTo>
                    <a:pt x="89627" y="914447"/>
                  </a:lnTo>
                  <a:lnTo>
                    <a:pt x="115421" y="952676"/>
                  </a:lnTo>
                  <a:lnTo>
                    <a:pt x="144001" y="988732"/>
                  </a:lnTo>
                  <a:lnTo>
                    <a:pt x="175212" y="1022461"/>
                  </a:lnTo>
                  <a:lnTo>
                    <a:pt x="208900" y="1053708"/>
                  </a:lnTo>
                  <a:lnTo>
                    <a:pt x="244912" y="1082320"/>
                  </a:lnTo>
                  <a:lnTo>
                    <a:pt x="283094" y="1108143"/>
                  </a:lnTo>
                  <a:lnTo>
                    <a:pt x="323291" y="1131022"/>
                  </a:lnTo>
                  <a:lnTo>
                    <a:pt x="365349" y="1150804"/>
                  </a:lnTo>
                  <a:lnTo>
                    <a:pt x="409114" y="1167335"/>
                  </a:lnTo>
                  <a:lnTo>
                    <a:pt x="454433" y="1180460"/>
                  </a:lnTo>
                  <a:lnTo>
                    <a:pt x="501151" y="1190026"/>
                  </a:lnTo>
                  <a:lnTo>
                    <a:pt x="549115" y="1195878"/>
                  </a:lnTo>
                  <a:lnTo>
                    <a:pt x="598170" y="1197864"/>
                  </a:lnTo>
                  <a:lnTo>
                    <a:pt x="647224" y="1195878"/>
                  </a:lnTo>
                  <a:lnTo>
                    <a:pt x="695188" y="1190026"/>
                  </a:lnTo>
                  <a:lnTo>
                    <a:pt x="741906" y="1180460"/>
                  </a:lnTo>
                  <a:lnTo>
                    <a:pt x="787225" y="1167335"/>
                  </a:lnTo>
                  <a:lnTo>
                    <a:pt x="830990" y="1150804"/>
                  </a:lnTo>
                  <a:lnTo>
                    <a:pt x="873048" y="1131022"/>
                  </a:lnTo>
                  <a:lnTo>
                    <a:pt x="913245" y="1108143"/>
                  </a:lnTo>
                  <a:lnTo>
                    <a:pt x="951427" y="1082320"/>
                  </a:lnTo>
                  <a:lnTo>
                    <a:pt x="987439" y="1053708"/>
                  </a:lnTo>
                  <a:lnTo>
                    <a:pt x="1021127" y="1022461"/>
                  </a:lnTo>
                  <a:lnTo>
                    <a:pt x="1052338" y="988732"/>
                  </a:lnTo>
                  <a:lnTo>
                    <a:pt x="1080918" y="952676"/>
                  </a:lnTo>
                  <a:lnTo>
                    <a:pt x="1106712" y="914447"/>
                  </a:lnTo>
                  <a:lnTo>
                    <a:pt x="1129567" y="874199"/>
                  </a:lnTo>
                  <a:lnTo>
                    <a:pt x="1149328" y="832086"/>
                  </a:lnTo>
                  <a:lnTo>
                    <a:pt x="1165841" y="788261"/>
                  </a:lnTo>
                  <a:lnTo>
                    <a:pt x="1178953" y="742879"/>
                  </a:lnTo>
                  <a:lnTo>
                    <a:pt x="1188510" y="696095"/>
                  </a:lnTo>
                  <a:lnTo>
                    <a:pt x="1194356" y="648061"/>
                  </a:lnTo>
                  <a:lnTo>
                    <a:pt x="1196340" y="598932"/>
                  </a:lnTo>
                  <a:lnTo>
                    <a:pt x="1194356" y="549802"/>
                  </a:lnTo>
                  <a:lnTo>
                    <a:pt x="1188510" y="501768"/>
                  </a:lnTo>
                  <a:lnTo>
                    <a:pt x="1178953" y="454984"/>
                  </a:lnTo>
                  <a:lnTo>
                    <a:pt x="1165841" y="409602"/>
                  </a:lnTo>
                  <a:lnTo>
                    <a:pt x="1149328" y="365777"/>
                  </a:lnTo>
                  <a:lnTo>
                    <a:pt x="1129567" y="323664"/>
                  </a:lnTo>
                  <a:lnTo>
                    <a:pt x="1106712" y="283416"/>
                  </a:lnTo>
                  <a:lnTo>
                    <a:pt x="1080918" y="245187"/>
                  </a:lnTo>
                  <a:lnTo>
                    <a:pt x="1052338" y="209131"/>
                  </a:lnTo>
                  <a:lnTo>
                    <a:pt x="1021127" y="175402"/>
                  </a:lnTo>
                  <a:lnTo>
                    <a:pt x="987439" y="144155"/>
                  </a:lnTo>
                  <a:lnTo>
                    <a:pt x="951427" y="115543"/>
                  </a:lnTo>
                  <a:lnTo>
                    <a:pt x="913245" y="89720"/>
                  </a:lnTo>
                  <a:lnTo>
                    <a:pt x="873048" y="66841"/>
                  </a:lnTo>
                  <a:lnTo>
                    <a:pt x="830990" y="47059"/>
                  </a:lnTo>
                  <a:lnTo>
                    <a:pt x="787225" y="30528"/>
                  </a:lnTo>
                  <a:lnTo>
                    <a:pt x="741906" y="17403"/>
                  </a:lnTo>
                  <a:lnTo>
                    <a:pt x="695188" y="7837"/>
                  </a:lnTo>
                  <a:lnTo>
                    <a:pt x="647224" y="1985"/>
                  </a:lnTo>
                  <a:lnTo>
                    <a:pt x="5981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5449823" y="2415539"/>
              <a:ext cx="1196340" cy="1198245"/>
            </a:xfrm>
            <a:custGeom>
              <a:avLst/>
              <a:gdLst/>
              <a:ahLst/>
              <a:cxnLst/>
              <a:rect l="l" t="t" r="r" b="b"/>
              <a:pathLst>
                <a:path w="1196340" h="1198245">
                  <a:moveTo>
                    <a:pt x="0" y="598932"/>
                  </a:moveTo>
                  <a:lnTo>
                    <a:pt x="1983" y="549802"/>
                  </a:lnTo>
                  <a:lnTo>
                    <a:pt x="7829" y="501768"/>
                  </a:lnTo>
                  <a:lnTo>
                    <a:pt x="17386" y="454984"/>
                  </a:lnTo>
                  <a:lnTo>
                    <a:pt x="30498" y="409602"/>
                  </a:lnTo>
                  <a:lnTo>
                    <a:pt x="47011" y="365777"/>
                  </a:lnTo>
                  <a:lnTo>
                    <a:pt x="66772" y="323664"/>
                  </a:lnTo>
                  <a:lnTo>
                    <a:pt x="89627" y="283416"/>
                  </a:lnTo>
                  <a:lnTo>
                    <a:pt x="115421" y="245187"/>
                  </a:lnTo>
                  <a:lnTo>
                    <a:pt x="144001" y="209131"/>
                  </a:lnTo>
                  <a:lnTo>
                    <a:pt x="175212" y="175402"/>
                  </a:lnTo>
                  <a:lnTo>
                    <a:pt x="208900" y="144155"/>
                  </a:lnTo>
                  <a:lnTo>
                    <a:pt x="244912" y="115543"/>
                  </a:lnTo>
                  <a:lnTo>
                    <a:pt x="283094" y="89720"/>
                  </a:lnTo>
                  <a:lnTo>
                    <a:pt x="323291" y="66841"/>
                  </a:lnTo>
                  <a:lnTo>
                    <a:pt x="365349" y="47059"/>
                  </a:lnTo>
                  <a:lnTo>
                    <a:pt x="409114" y="30528"/>
                  </a:lnTo>
                  <a:lnTo>
                    <a:pt x="454433" y="17403"/>
                  </a:lnTo>
                  <a:lnTo>
                    <a:pt x="501151" y="7837"/>
                  </a:lnTo>
                  <a:lnTo>
                    <a:pt x="549115" y="1985"/>
                  </a:lnTo>
                  <a:lnTo>
                    <a:pt x="598170" y="0"/>
                  </a:lnTo>
                  <a:lnTo>
                    <a:pt x="647224" y="1985"/>
                  </a:lnTo>
                  <a:lnTo>
                    <a:pt x="695188" y="7837"/>
                  </a:lnTo>
                  <a:lnTo>
                    <a:pt x="741906" y="17403"/>
                  </a:lnTo>
                  <a:lnTo>
                    <a:pt x="787225" y="30528"/>
                  </a:lnTo>
                  <a:lnTo>
                    <a:pt x="830990" y="47059"/>
                  </a:lnTo>
                  <a:lnTo>
                    <a:pt x="873048" y="66841"/>
                  </a:lnTo>
                  <a:lnTo>
                    <a:pt x="913245" y="89720"/>
                  </a:lnTo>
                  <a:lnTo>
                    <a:pt x="951427" y="115543"/>
                  </a:lnTo>
                  <a:lnTo>
                    <a:pt x="987439" y="144155"/>
                  </a:lnTo>
                  <a:lnTo>
                    <a:pt x="1021127" y="175402"/>
                  </a:lnTo>
                  <a:lnTo>
                    <a:pt x="1052338" y="209131"/>
                  </a:lnTo>
                  <a:lnTo>
                    <a:pt x="1080918" y="245187"/>
                  </a:lnTo>
                  <a:lnTo>
                    <a:pt x="1106712" y="283416"/>
                  </a:lnTo>
                  <a:lnTo>
                    <a:pt x="1129567" y="323664"/>
                  </a:lnTo>
                  <a:lnTo>
                    <a:pt x="1149328" y="365777"/>
                  </a:lnTo>
                  <a:lnTo>
                    <a:pt x="1165841" y="409602"/>
                  </a:lnTo>
                  <a:lnTo>
                    <a:pt x="1178953" y="454984"/>
                  </a:lnTo>
                  <a:lnTo>
                    <a:pt x="1188510" y="501768"/>
                  </a:lnTo>
                  <a:lnTo>
                    <a:pt x="1194356" y="549802"/>
                  </a:lnTo>
                  <a:lnTo>
                    <a:pt x="1196340" y="598932"/>
                  </a:lnTo>
                  <a:lnTo>
                    <a:pt x="1194356" y="648061"/>
                  </a:lnTo>
                  <a:lnTo>
                    <a:pt x="1188510" y="696095"/>
                  </a:lnTo>
                  <a:lnTo>
                    <a:pt x="1178953" y="742879"/>
                  </a:lnTo>
                  <a:lnTo>
                    <a:pt x="1165841" y="788261"/>
                  </a:lnTo>
                  <a:lnTo>
                    <a:pt x="1149328" y="832086"/>
                  </a:lnTo>
                  <a:lnTo>
                    <a:pt x="1129567" y="874199"/>
                  </a:lnTo>
                  <a:lnTo>
                    <a:pt x="1106712" y="914447"/>
                  </a:lnTo>
                  <a:lnTo>
                    <a:pt x="1080918" y="952676"/>
                  </a:lnTo>
                  <a:lnTo>
                    <a:pt x="1052338" y="988732"/>
                  </a:lnTo>
                  <a:lnTo>
                    <a:pt x="1021127" y="1022461"/>
                  </a:lnTo>
                  <a:lnTo>
                    <a:pt x="987439" y="1053708"/>
                  </a:lnTo>
                  <a:lnTo>
                    <a:pt x="951427" y="1082320"/>
                  </a:lnTo>
                  <a:lnTo>
                    <a:pt x="913245" y="1108143"/>
                  </a:lnTo>
                  <a:lnTo>
                    <a:pt x="873048" y="1131022"/>
                  </a:lnTo>
                  <a:lnTo>
                    <a:pt x="830990" y="1150804"/>
                  </a:lnTo>
                  <a:lnTo>
                    <a:pt x="787225" y="1167335"/>
                  </a:lnTo>
                  <a:lnTo>
                    <a:pt x="741906" y="1180460"/>
                  </a:lnTo>
                  <a:lnTo>
                    <a:pt x="695188" y="1190026"/>
                  </a:lnTo>
                  <a:lnTo>
                    <a:pt x="647224" y="1195878"/>
                  </a:lnTo>
                  <a:lnTo>
                    <a:pt x="598170" y="1197864"/>
                  </a:lnTo>
                  <a:lnTo>
                    <a:pt x="549115" y="1195878"/>
                  </a:lnTo>
                  <a:lnTo>
                    <a:pt x="501151" y="1190026"/>
                  </a:lnTo>
                  <a:lnTo>
                    <a:pt x="454433" y="1180460"/>
                  </a:lnTo>
                  <a:lnTo>
                    <a:pt x="409114" y="1167335"/>
                  </a:lnTo>
                  <a:lnTo>
                    <a:pt x="365349" y="1150804"/>
                  </a:lnTo>
                  <a:lnTo>
                    <a:pt x="323291" y="1131022"/>
                  </a:lnTo>
                  <a:lnTo>
                    <a:pt x="283094" y="1108143"/>
                  </a:lnTo>
                  <a:lnTo>
                    <a:pt x="244912" y="1082320"/>
                  </a:lnTo>
                  <a:lnTo>
                    <a:pt x="208900" y="1053708"/>
                  </a:lnTo>
                  <a:lnTo>
                    <a:pt x="175212" y="1022461"/>
                  </a:lnTo>
                  <a:lnTo>
                    <a:pt x="144001" y="988732"/>
                  </a:lnTo>
                  <a:lnTo>
                    <a:pt x="115421" y="952676"/>
                  </a:lnTo>
                  <a:lnTo>
                    <a:pt x="89627" y="914447"/>
                  </a:lnTo>
                  <a:lnTo>
                    <a:pt x="66772" y="874199"/>
                  </a:lnTo>
                  <a:lnTo>
                    <a:pt x="47011" y="832086"/>
                  </a:lnTo>
                  <a:lnTo>
                    <a:pt x="30498" y="788261"/>
                  </a:lnTo>
                  <a:lnTo>
                    <a:pt x="17386" y="742879"/>
                  </a:lnTo>
                  <a:lnTo>
                    <a:pt x="7829" y="696095"/>
                  </a:lnTo>
                  <a:lnTo>
                    <a:pt x="1983" y="648061"/>
                  </a:lnTo>
                  <a:lnTo>
                    <a:pt x="0" y="598932"/>
                  </a:lnTo>
                  <a:close/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751575" y="2721863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409828" y="428625"/>
                  </a:moveTo>
                  <a:lnTo>
                    <a:pt x="365946" y="452130"/>
                  </a:lnTo>
                  <a:lnTo>
                    <a:pt x="325289" y="479902"/>
                  </a:lnTo>
                  <a:lnTo>
                    <a:pt x="288094" y="511606"/>
                  </a:lnTo>
                  <a:lnTo>
                    <a:pt x="254600" y="546907"/>
                  </a:lnTo>
                  <a:lnTo>
                    <a:pt x="225044" y="585470"/>
                  </a:lnTo>
                  <a:lnTo>
                    <a:pt x="242512" y="589323"/>
                  </a:lnTo>
                  <a:lnTo>
                    <a:pt x="260397" y="592105"/>
                  </a:lnTo>
                  <a:lnTo>
                    <a:pt x="278639" y="593792"/>
                  </a:lnTo>
                  <a:lnTo>
                    <a:pt x="297179" y="594360"/>
                  </a:lnTo>
                  <a:lnTo>
                    <a:pt x="330321" y="592514"/>
                  </a:lnTo>
                  <a:lnTo>
                    <a:pt x="393174" y="578393"/>
                  </a:lnTo>
                  <a:lnTo>
                    <a:pt x="426569" y="543883"/>
                  </a:lnTo>
                  <a:lnTo>
                    <a:pt x="431315" y="497556"/>
                  </a:lnTo>
                  <a:lnTo>
                    <a:pt x="431926" y="473963"/>
                  </a:lnTo>
                  <a:lnTo>
                    <a:pt x="431816" y="464843"/>
                  </a:lnTo>
                  <a:lnTo>
                    <a:pt x="431561" y="456834"/>
                  </a:lnTo>
                  <a:lnTo>
                    <a:pt x="431123" y="448300"/>
                  </a:lnTo>
                  <a:lnTo>
                    <a:pt x="430529" y="439800"/>
                  </a:lnTo>
                  <a:lnTo>
                    <a:pt x="422910" y="437388"/>
                  </a:lnTo>
                  <a:lnTo>
                    <a:pt x="415925" y="433577"/>
                  </a:lnTo>
                  <a:lnTo>
                    <a:pt x="409828" y="428625"/>
                  </a:lnTo>
                  <a:close/>
                </a:path>
                <a:path w="594360" h="594360">
                  <a:moveTo>
                    <a:pt x="131445" y="322580"/>
                  </a:moveTo>
                  <a:lnTo>
                    <a:pt x="112172" y="363995"/>
                  </a:lnTo>
                  <a:lnTo>
                    <a:pt x="96996" y="407495"/>
                  </a:lnTo>
                  <a:lnTo>
                    <a:pt x="86153" y="452828"/>
                  </a:lnTo>
                  <a:lnTo>
                    <a:pt x="79883" y="499745"/>
                  </a:lnTo>
                  <a:lnTo>
                    <a:pt x="102185" y="521378"/>
                  </a:lnTo>
                  <a:lnTo>
                    <a:pt x="126666" y="540607"/>
                  </a:lnTo>
                  <a:lnTo>
                    <a:pt x="153124" y="557216"/>
                  </a:lnTo>
                  <a:lnTo>
                    <a:pt x="181356" y="570991"/>
                  </a:lnTo>
                  <a:lnTo>
                    <a:pt x="212556" y="528166"/>
                  </a:lnTo>
                  <a:lnTo>
                    <a:pt x="248078" y="488779"/>
                  </a:lnTo>
                  <a:lnTo>
                    <a:pt x="287673" y="453189"/>
                  </a:lnTo>
                  <a:lnTo>
                    <a:pt x="331090" y="421757"/>
                  </a:lnTo>
                  <a:lnTo>
                    <a:pt x="378078" y="394843"/>
                  </a:lnTo>
                  <a:lnTo>
                    <a:pt x="324098" y="382801"/>
                  </a:lnTo>
                  <a:lnTo>
                    <a:pt x="272462" y="365188"/>
                  </a:lnTo>
                  <a:lnTo>
                    <a:pt x="223470" y="342336"/>
                  </a:lnTo>
                  <a:lnTo>
                    <a:pt x="193010" y="323976"/>
                  </a:lnTo>
                  <a:lnTo>
                    <a:pt x="139953" y="323976"/>
                  </a:lnTo>
                  <a:lnTo>
                    <a:pt x="135636" y="323469"/>
                  </a:lnTo>
                  <a:lnTo>
                    <a:pt x="131445" y="322580"/>
                  </a:lnTo>
                  <a:close/>
                </a:path>
                <a:path w="594360" h="594360">
                  <a:moveTo>
                    <a:pt x="580389" y="387476"/>
                  </a:moveTo>
                  <a:lnTo>
                    <a:pt x="563054" y="391302"/>
                  </a:lnTo>
                  <a:lnTo>
                    <a:pt x="545528" y="394557"/>
                  </a:lnTo>
                  <a:lnTo>
                    <a:pt x="527812" y="397192"/>
                  </a:lnTo>
                  <a:lnTo>
                    <a:pt x="509904" y="399161"/>
                  </a:lnTo>
                  <a:lnTo>
                    <a:pt x="504392" y="411515"/>
                  </a:lnTo>
                  <a:lnTo>
                    <a:pt x="496474" y="422275"/>
                  </a:lnTo>
                  <a:lnTo>
                    <a:pt x="486509" y="431129"/>
                  </a:lnTo>
                  <a:lnTo>
                    <a:pt x="474852" y="437769"/>
                  </a:lnTo>
                  <a:lnTo>
                    <a:pt x="475426" y="446746"/>
                  </a:lnTo>
                  <a:lnTo>
                    <a:pt x="475821" y="455771"/>
                  </a:lnTo>
                  <a:lnTo>
                    <a:pt x="476049" y="464843"/>
                  </a:lnTo>
                  <a:lnTo>
                    <a:pt x="476034" y="479902"/>
                  </a:lnTo>
                  <a:lnTo>
                    <a:pt x="475882" y="489989"/>
                  </a:lnTo>
                  <a:lnTo>
                    <a:pt x="475154" y="505872"/>
                  </a:lnTo>
                  <a:lnTo>
                    <a:pt x="473926" y="521612"/>
                  </a:lnTo>
                  <a:lnTo>
                    <a:pt x="472186" y="537210"/>
                  </a:lnTo>
                  <a:lnTo>
                    <a:pt x="507630" y="506866"/>
                  </a:lnTo>
                  <a:lnTo>
                    <a:pt x="537908" y="471344"/>
                  </a:lnTo>
                  <a:lnTo>
                    <a:pt x="562375" y="431321"/>
                  </a:lnTo>
                  <a:lnTo>
                    <a:pt x="580389" y="387476"/>
                  </a:lnTo>
                  <a:close/>
                </a:path>
                <a:path w="594360" h="594360">
                  <a:moveTo>
                    <a:pt x="31623" y="163830"/>
                  </a:moveTo>
                  <a:lnTo>
                    <a:pt x="18162" y="194792"/>
                  </a:lnTo>
                  <a:lnTo>
                    <a:pt x="8239" y="227504"/>
                  </a:lnTo>
                  <a:lnTo>
                    <a:pt x="2101" y="261717"/>
                  </a:lnTo>
                  <a:lnTo>
                    <a:pt x="0" y="297180"/>
                  </a:lnTo>
                  <a:lnTo>
                    <a:pt x="2795" y="338095"/>
                  </a:lnTo>
                  <a:lnTo>
                    <a:pt x="10937" y="377332"/>
                  </a:lnTo>
                  <a:lnTo>
                    <a:pt x="24056" y="414498"/>
                  </a:lnTo>
                  <a:lnTo>
                    <a:pt x="41783" y="449199"/>
                  </a:lnTo>
                  <a:lnTo>
                    <a:pt x="50494" y="409668"/>
                  </a:lnTo>
                  <a:lnTo>
                    <a:pt x="62229" y="371363"/>
                  </a:lnTo>
                  <a:lnTo>
                    <a:pt x="76823" y="334416"/>
                  </a:lnTo>
                  <a:lnTo>
                    <a:pt x="94107" y="298958"/>
                  </a:lnTo>
                  <a:lnTo>
                    <a:pt x="88727" y="290502"/>
                  </a:lnTo>
                  <a:lnTo>
                    <a:pt x="84693" y="281225"/>
                  </a:lnTo>
                  <a:lnTo>
                    <a:pt x="82159" y="271258"/>
                  </a:lnTo>
                  <a:lnTo>
                    <a:pt x="81279" y="260731"/>
                  </a:lnTo>
                  <a:lnTo>
                    <a:pt x="81627" y="254142"/>
                  </a:lnTo>
                  <a:lnTo>
                    <a:pt x="82629" y="247745"/>
                  </a:lnTo>
                  <a:lnTo>
                    <a:pt x="84226" y="241585"/>
                  </a:lnTo>
                  <a:lnTo>
                    <a:pt x="86360" y="235712"/>
                  </a:lnTo>
                  <a:lnTo>
                    <a:pt x="71502" y="218640"/>
                  </a:lnTo>
                  <a:lnTo>
                    <a:pt x="57419" y="200961"/>
                  </a:lnTo>
                  <a:lnTo>
                    <a:pt x="44072" y="182612"/>
                  </a:lnTo>
                  <a:lnTo>
                    <a:pt x="31623" y="163830"/>
                  </a:lnTo>
                  <a:close/>
                </a:path>
                <a:path w="594360" h="594360">
                  <a:moveTo>
                    <a:pt x="496697" y="76962"/>
                  </a:moveTo>
                  <a:lnTo>
                    <a:pt x="461325" y="81750"/>
                  </a:lnTo>
                  <a:lnTo>
                    <a:pt x="426894" y="89169"/>
                  </a:lnTo>
                  <a:lnTo>
                    <a:pt x="393487" y="99089"/>
                  </a:lnTo>
                  <a:lnTo>
                    <a:pt x="361188" y="111378"/>
                  </a:lnTo>
                  <a:lnTo>
                    <a:pt x="361441" y="113537"/>
                  </a:lnTo>
                  <a:lnTo>
                    <a:pt x="361569" y="115570"/>
                  </a:lnTo>
                  <a:lnTo>
                    <a:pt x="361569" y="117728"/>
                  </a:lnTo>
                  <a:lnTo>
                    <a:pt x="361128" y="125128"/>
                  </a:lnTo>
                  <a:lnTo>
                    <a:pt x="359854" y="132254"/>
                  </a:lnTo>
                  <a:lnTo>
                    <a:pt x="357818" y="139070"/>
                  </a:lnTo>
                  <a:lnTo>
                    <a:pt x="355091" y="145541"/>
                  </a:lnTo>
                  <a:lnTo>
                    <a:pt x="385004" y="184288"/>
                  </a:lnTo>
                  <a:lnTo>
                    <a:pt x="411130" y="225869"/>
                  </a:lnTo>
                  <a:lnTo>
                    <a:pt x="433208" y="270021"/>
                  </a:lnTo>
                  <a:lnTo>
                    <a:pt x="450976" y="316484"/>
                  </a:lnTo>
                  <a:lnTo>
                    <a:pt x="469443" y="319567"/>
                  </a:lnTo>
                  <a:lnTo>
                    <a:pt x="485648" y="327532"/>
                  </a:lnTo>
                  <a:lnTo>
                    <a:pt x="498804" y="339594"/>
                  </a:lnTo>
                  <a:lnTo>
                    <a:pt x="508126" y="354964"/>
                  </a:lnTo>
                  <a:lnTo>
                    <a:pt x="529431" y="352353"/>
                  </a:lnTo>
                  <a:lnTo>
                    <a:pt x="571134" y="344177"/>
                  </a:lnTo>
                  <a:lnTo>
                    <a:pt x="594171" y="307722"/>
                  </a:lnTo>
                  <a:lnTo>
                    <a:pt x="594360" y="297180"/>
                  </a:lnTo>
                  <a:lnTo>
                    <a:pt x="589957" y="245930"/>
                  </a:lnTo>
                  <a:lnTo>
                    <a:pt x="577223" y="197485"/>
                  </a:lnTo>
                  <a:lnTo>
                    <a:pt x="556970" y="152741"/>
                  </a:lnTo>
                  <a:lnTo>
                    <a:pt x="529872" y="112300"/>
                  </a:lnTo>
                  <a:lnTo>
                    <a:pt x="496697" y="76962"/>
                  </a:lnTo>
                  <a:close/>
                </a:path>
                <a:path w="594360" h="594360">
                  <a:moveTo>
                    <a:pt x="261620" y="169163"/>
                  </a:moveTo>
                  <a:lnTo>
                    <a:pt x="244629" y="182687"/>
                  </a:lnTo>
                  <a:lnTo>
                    <a:pt x="228488" y="196834"/>
                  </a:lnTo>
                  <a:lnTo>
                    <a:pt x="212953" y="211794"/>
                  </a:lnTo>
                  <a:lnTo>
                    <a:pt x="198120" y="227457"/>
                  </a:lnTo>
                  <a:lnTo>
                    <a:pt x="202199" y="235013"/>
                  </a:lnTo>
                  <a:lnTo>
                    <a:pt x="205231" y="243141"/>
                  </a:lnTo>
                  <a:lnTo>
                    <a:pt x="207121" y="251745"/>
                  </a:lnTo>
                  <a:lnTo>
                    <a:pt x="207772" y="260731"/>
                  </a:lnTo>
                  <a:lnTo>
                    <a:pt x="207772" y="267335"/>
                  </a:lnTo>
                  <a:lnTo>
                    <a:pt x="206756" y="273685"/>
                  </a:lnTo>
                  <a:lnTo>
                    <a:pt x="204850" y="279653"/>
                  </a:lnTo>
                  <a:lnTo>
                    <a:pt x="247917" y="305220"/>
                  </a:lnTo>
                  <a:lnTo>
                    <a:pt x="293830" y="326072"/>
                  </a:lnTo>
                  <a:lnTo>
                    <a:pt x="342243" y="341876"/>
                  </a:lnTo>
                  <a:lnTo>
                    <a:pt x="392811" y="352298"/>
                  </a:lnTo>
                  <a:lnTo>
                    <a:pt x="396069" y="346378"/>
                  </a:lnTo>
                  <a:lnTo>
                    <a:pt x="399923" y="340852"/>
                  </a:lnTo>
                  <a:lnTo>
                    <a:pt x="404348" y="335778"/>
                  </a:lnTo>
                  <a:lnTo>
                    <a:pt x="409321" y="331215"/>
                  </a:lnTo>
                  <a:lnTo>
                    <a:pt x="393309" y="289107"/>
                  </a:lnTo>
                  <a:lnTo>
                    <a:pt x="373427" y="249046"/>
                  </a:lnTo>
                  <a:lnTo>
                    <a:pt x="349902" y="211272"/>
                  </a:lnTo>
                  <a:lnTo>
                    <a:pt x="326746" y="180975"/>
                  </a:lnTo>
                  <a:lnTo>
                    <a:pt x="298323" y="180975"/>
                  </a:lnTo>
                  <a:lnTo>
                    <a:pt x="288248" y="180165"/>
                  </a:lnTo>
                  <a:lnTo>
                    <a:pt x="278685" y="177831"/>
                  </a:lnTo>
                  <a:lnTo>
                    <a:pt x="269765" y="174117"/>
                  </a:lnTo>
                  <a:lnTo>
                    <a:pt x="261620" y="169163"/>
                  </a:lnTo>
                  <a:close/>
                </a:path>
                <a:path w="594360" h="594360">
                  <a:moveTo>
                    <a:pt x="177419" y="314578"/>
                  </a:moveTo>
                  <a:lnTo>
                    <a:pt x="169904" y="318565"/>
                  </a:lnTo>
                  <a:lnTo>
                    <a:pt x="161877" y="321516"/>
                  </a:lnTo>
                  <a:lnTo>
                    <a:pt x="153398" y="323347"/>
                  </a:lnTo>
                  <a:lnTo>
                    <a:pt x="144525" y="323976"/>
                  </a:lnTo>
                  <a:lnTo>
                    <a:pt x="193010" y="323976"/>
                  </a:lnTo>
                  <a:lnTo>
                    <a:pt x="177419" y="314578"/>
                  </a:lnTo>
                  <a:close/>
                </a:path>
                <a:path w="594360" h="594360">
                  <a:moveTo>
                    <a:pt x="141097" y="44323"/>
                  </a:moveTo>
                  <a:lnTo>
                    <a:pt x="117596" y="60489"/>
                  </a:lnTo>
                  <a:lnTo>
                    <a:pt x="95773" y="78787"/>
                  </a:lnTo>
                  <a:lnTo>
                    <a:pt x="75762" y="99089"/>
                  </a:lnTo>
                  <a:lnTo>
                    <a:pt x="57785" y="121158"/>
                  </a:lnTo>
                  <a:lnTo>
                    <a:pt x="70945" y="143059"/>
                  </a:lnTo>
                  <a:lnTo>
                    <a:pt x="85248" y="164163"/>
                  </a:lnTo>
                  <a:lnTo>
                    <a:pt x="100647" y="184433"/>
                  </a:lnTo>
                  <a:lnTo>
                    <a:pt x="117094" y="203835"/>
                  </a:lnTo>
                  <a:lnTo>
                    <a:pt x="123469" y="201128"/>
                  </a:lnTo>
                  <a:lnTo>
                    <a:pt x="130190" y="199136"/>
                  </a:lnTo>
                  <a:lnTo>
                    <a:pt x="137221" y="197905"/>
                  </a:lnTo>
                  <a:lnTo>
                    <a:pt x="144525" y="197485"/>
                  </a:lnTo>
                  <a:lnTo>
                    <a:pt x="165698" y="197485"/>
                  </a:lnTo>
                  <a:lnTo>
                    <a:pt x="180258" y="182020"/>
                  </a:lnTo>
                  <a:lnTo>
                    <a:pt x="198294" y="164607"/>
                  </a:lnTo>
                  <a:lnTo>
                    <a:pt x="217164" y="148076"/>
                  </a:lnTo>
                  <a:lnTo>
                    <a:pt x="236854" y="132461"/>
                  </a:lnTo>
                  <a:lnTo>
                    <a:pt x="235712" y="127762"/>
                  </a:lnTo>
                  <a:lnTo>
                    <a:pt x="235076" y="122809"/>
                  </a:lnTo>
                  <a:lnTo>
                    <a:pt x="235076" y="110744"/>
                  </a:lnTo>
                  <a:lnTo>
                    <a:pt x="236347" y="104012"/>
                  </a:lnTo>
                  <a:lnTo>
                    <a:pt x="238378" y="97662"/>
                  </a:lnTo>
                  <a:lnTo>
                    <a:pt x="215409" y="82220"/>
                  </a:lnTo>
                  <a:lnTo>
                    <a:pt x="191500" y="68135"/>
                  </a:lnTo>
                  <a:lnTo>
                    <a:pt x="166709" y="55479"/>
                  </a:lnTo>
                  <a:lnTo>
                    <a:pt x="141097" y="44323"/>
                  </a:lnTo>
                  <a:close/>
                </a:path>
                <a:path w="594360" h="594360">
                  <a:moveTo>
                    <a:pt x="165698" y="197485"/>
                  </a:moveTo>
                  <a:lnTo>
                    <a:pt x="151002" y="197485"/>
                  </a:lnTo>
                  <a:lnTo>
                    <a:pt x="157225" y="198500"/>
                  </a:lnTo>
                  <a:lnTo>
                    <a:pt x="163068" y="200278"/>
                  </a:lnTo>
                  <a:lnTo>
                    <a:pt x="165698" y="197485"/>
                  </a:lnTo>
                  <a:close/>
                </a:path>
                <a:path w="594360" h="594360">
                  <a:moveTo>
                    <a:pt x="322961" y="176022"/>
                  </a:moveTo>
                  <a:lnTo>
                    <a:pt x="315468" y="179197"/>
                  </a:lnTo>
                  <a:lnTo>
                    <a:pt x="307086" y="180975"/>
                  </a:lnTo>
                  <a:lnTo>
                    <a:pt x="326746" y="180975"/>
                  </a:lnTo>
                  <a:lnTo>
                    <a:pt x="322961" y="176022"/>
                  </a:lnTo>
                  <a:close/>
                </a:path>
                <a:path w="594360" h="594360">
                  <a:moveTo>
                    <a:pt x="387117" y="54610"/>
                  </a:moveTo>
                  <a:lnTo>
                    <a:pt x="298323" y="54610"/>
                  </a:lnTo>
                  <a:lnTo>
                    <a:pt x="310499" y="55786"/>
                  </a:lnTo>
                  <a:lnTo>
                    <a:pt x="321913" y="59166"/>
                  </a:lnTo>
                  <a:lnTo>
                    <a:pt x="332327" y="64521"/>
                  </a:lnTo>
                  <a:lnTo>
                    <a:pt x="341502" y="71627"/>
                  </a:lnTo>
                  <a:lnTo>
                    <a:pt x="366575" y="61591"/>
                  </a:lnTo>
                  <a:lnTo>
                    <a:pt x="387117" y="54610"/>
                  </a:lnTo>
                  <a:close/>
                </a:path>
                <a:path w="594360" h="594360">
                  <a:moveTo>
                    <a:pt x="297179" y="0"/>
                  </a:moveTo>
                  <a:lnTo>
                    <a:pt x="269882" y="1242"/>
                  </a:lnTo>
                  <a:lnTo>
                    <a:pt x="243300" y="4889"/>
                  </a:lnTo>
                  <a:lnTo>
                    <a:pt x="217527" y="10822"/>
                  </a:lnTo>
                  <a:lnTo>
                    <a:pt x="192659" y="18923"/>
                  </a:lnTo>
                  <a:lnTo>
                    <a:pt x="211774" y="28922"/>
                  </a:lnTo>
                  <a:lnTo>
                    <a:pt x="230425" y="39671"/>
                  </a:lnTo>
                  <a:lnTo>
                    <a:pt x="248576" y="51159"/>
                  </a:lnTo>
                  <a:lnTo>
                    <a:pt x="266191" y="63373"/>
                  </a:lnTo>
                  <a:lnTo>
                    <a:pt x="273534" y="59646"/>
                  </a:lnTo>
                  <a:lnTo>
                    <a:pt x="281400" y="56896"/>
                  </a:lnTo>
                  <a:lnTo>
                    <a:pt x="289694" y="55193"/>
                  </a:lnTo>
                  <a:lnTo>
                    <a:pt x="298323" y="54610"/>
                  </a:lnTo>
                  <a:lnTo>
                    <a:pt x="387117" y="54610"/>
                  </a:lnTo>
                  <a:lnTo>
                    <a:pt x="392255" y="52863"/>
                  </a:lnTo>
                  <a:lnTo>
                    <a:pt x="418530" y="45517"/>
                  </a:lnTo>
                  <a:lnTo>
                    <a:pt x="445388" y="39624"/>
                  </a:lnTo>
                  <a:lnTo>
                    <a:pt x="411390" y="22824"/>
                  </a:lnTo>
                  <a:lnTo>
                    <a:pt x="375142" y="10382"/>
                  </a:lnTo>
                  <a:lnTo>
                    <a:pt x="336964" y="2655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16714" y="1838706"/>
            <a:ext cx="2537936" cy="154471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14801">
              <a:spcBef>
                <a:spcPts val="75"/>
              </a:spcBef>
            </a:pPr>
            <a:r>
              <a:rPr sz="1125" b="1" spc="-8" dirty="0">
                <a:solidFill>
                  <a:srgbClr val="585858"/>
                </a:solidFill>
                <a:latin typeface="Calibri"/>
                <a:cs typeface="Calibri"/>
              </a:rPr>
              <a:t>CONSISTENCY</a:t>
            </a:r>
            <a:r>
              <a:rPr sz="1125" b="1" spc="-4" dirty="0">
                <a:solidFill>
                  <a:srgbClr val="585858"/>
                </a:solidFill>
                <a:latin typeface="Calibri"/>
                <a:cs typeface="Calibri"/>
              </a:rPr>
              <a:t> CHOICES</a:t>
            </a:r>
            <a:endParaRPr sz="1125">
              <a:latin typeface="Calibri"/>
              <a:cs typeface="Calibri"/>
            </a:endParaRPr>
          </a:p>
          <a:p>
            <a:pPr marL="435293" marR="3810" indent="-129540">
              <a:lnSpc>
                <a:spcPct val="151400"/>
              </a:lnSpc>
              <a:spcBef>
                <a:spcPts val="472"/>
              </a:spcBef>
              <a:buFont typeface="Arial"/>
              <a:buChar char="•"/>
              <a:tabLst>
                <a:tab pos="435769" algn="l"/>
              </a:tabLst>
            </a:pP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Azure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Cosmos DB's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support for consistency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levels </a:t>
            </a:r>
            <a:r>
              <a:rPr sz="825" spc="-1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like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strong,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eventual,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consistent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prefix,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session,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 and</a:t>
            </a:r>
            <a:r>
              <a:rPr sz="825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bounded-staleness.</a:t>
            </a:r>
            <a:endParaRPr sz="825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25"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1088">
              <a:latin typeface="Calibri"/>
              <a:cs typeface="Calibri"/>
            </a:endParaRPr>
          </a:p>
          <a:p>
            <a:pPr marL="18098"/>
            <a:r>
              <a:rPr sz="1125" b="1" dirty="0">
                <a:solidFill>
                  <a:srgbClr val="585858"/>
                </a:solidFill>
                <a:latin typeface="Calibri"/>
                <a:cs typeface="Calibri"/>
              </a:rPr>
              <a:t>SCALABLE</a:t>
            </a:r>
            <a:endParaRPr sz="1125">
              <a:latin typeface="Calibri"/>
              <a:cs typeface="Calibri"/>
            </a:endParaRPr>
          </a:p>
          <a:p>
            <a:pPr marL="138589" indent="-129540">
              <a:spcBef>
                <a:spcPts val="986"/>
              </a:spcBef>
              <a:buFont typeface="Arial"/>
              <a:buChar char="•"/>
              <a:tabLst>
                <a:tab pos="139065" algn="l"/>
              </a:tabLst>
            </a:pP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Unlimited</a:t>
            </a:r>
            <a:r>
              <a:rPr sz="825" spc="-3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scale for</a:t>
            </a:r>
            <a:r>
              <a:rPr sz="825" spc="-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both</a:t>
            </a:r>
            <a:r>
              <a:rPr sz="825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storage</a:t>
            </a:r>
            <a:r>
              <a:rPr sz="825" spc="-19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and</a:t>
            </a:r>
            <a:r>
              <a:rPr sz="825" spc="-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throughput.</a:t>
            </a:r>
            <a:endParaRPr sz="82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7175" y="4144031"/>
            <a:ext cx="789146" cy="575959"/>
          </a:xfrm>
          <a:prstGeom prst="rect">
            <a:avLst/>
          </a:prstGeom>
        </p:spPr>
        <p:txBody>
          <a:bodyPr vert="horz" wrap="square" lIns="0" tIns="66199" rIns="0" bIns="0" rtlCol="0">
            <a:spAutoFit/>
          </a:bodyPr>
          <a:lstStyle/>
          <a:p>
            <a:pPr marL="138589" indent="-129540">
              <a:spcBef>
                <a:spcPts val="521"/>
              </a:spcBef>
              <a:buFont typeface="Arial"/>
              <a:buChar char="•"/>
              <a:tabLst>
                <a:tab pos="139065" algn="l"/>
              </a:tabLst>
            </a:pP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Always</a:t>
            </a:r>
            <a:r>
              <a:rPr sz="825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endParaRPr sz="825">
              <a:latin typeface="Calibri"/>
              <a:cs typeface="Calibri"/>
            </a:endParaRPr>
          </a:p>
          <a:p>
            <a:pPr marL="138589" indent="-129540">
              <a:spcBef>
                <a:spcPts val="450"/>
              </a:spcBef>
              <a:buFont typeface="Arial"/>
              <a:buChar char="•"/>
              <a:tabLst>
                <a:tab pos="139065" algn="l"/>
              </a:tabLst>
            </a:pP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99.999%</a:t>
            </a:r>
            <a:r>
              <a:rPr sz="825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SLA</a:t>
            </a:r>
            <a:endParaRPr sz="825">
              <a:latin typeface="Calibri"/>
              <a:cs typeface="Calibri"/>
            </a:endParaRPr>
          </a:p>
          <a:p>
            <a:pPr marL="138589" indent="-129540">
              <a:spcBef>
                <a:spcPts val="450"/>
              </a:spcBef>
              <a:buFont typeface="Arial"/>
              <a:buChar char="•"/>
              <a:tabLst>
                <a:tab pos="139065" algn="l"/>
              </a:tabLst>
            </a:pP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&lt;</a:t>
            </a:r>
            <a:r>
              <a:rPr sz="825" spc="-2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10ms</a:t>
            </a:r>
            <a:r>
              <a:rPr sz="825" spc="-4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latency</a:t>
            </a:r>
            <a:endParaRPr sz="825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04601" y="3909345"/>
            <a:ext cx="2358866" cy="18274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25" b="1" spc="-19" dirty="0">
                <a:solidFill>
                  <a:srgbClr val="585858"/>
                </a:solidFill>
                <a:latin typeface="Calibri"/>
                <a:cs typeface="Calibri"/>
              </a:rPr>
              <a:t>HIGHLY</a:t>
            </a:r>
            <a:r>
              <a:rPr sz="1125" b="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25" b="1" spc="-15" dirty="0">
                <a:solidFill>
                  <a:srgbClr val="585858"/>
                </a:solidFill>
                <a:latin typeface="Calibri"/>
                <a:cs typeface="Calibri"/>
              </a:rPr>
              <a:t>AVAILABLE,</a:t>
            </a:r>
            <a:r>
              <a:rPr sz="1125" b="1" spc="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25" b="1" spc="-4" dirty="0">
                <a:solidFill>
                  <a:srgbClr val="585858"/>
                </a:solidFill>
                <a:latin typeface="Calibri"/>
                <a:cs typeface="Calibri"/>
              </a:rPr>
              <a:t>RELIABLE</a:t>
            </a:r>
            <a:r>
              <a:rPr sz="1125" b="1" spc="19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585858"/>
                </a:solidFill>
                <a:latin typeface="Calibri"/>
                <a:cs typeface="Calibri"/>
              </a:rPr>
              <a:t>&amp;</a:t>
            </a:r>
            <a:r>
              <a:rPr sz="1125" b="1" spc="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25" b="1" spc="-8" dirty="0">
                <a:solidFill>
                  <a:srgbClr val="585858"/>
                </a:solidFill>
                <a:latin typeface="Calibri"/>
                <a:cs typeface="Calibri"/>
              </a:rPr>
              <a:t>SECURE</a:t>
            </a:r>
            <a:endParaRPr sz="1125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6832" y="3888296"/>
            <a:ext cx="2976563" cy="59054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84396">
              <a:spcBef>
                <a:spcPts val="75"/>
              </a:spcBef>
            </a:pPr>
            <a:r>
              <a:rPr sz="1125" b="1" spc="-11" dirty="0">
                <a:solidFill>
                  <a:srgbClr val="585858"/>
                </a:solidFill>
                <a:latin typeface="Calibri"/>
                <a:cs typeface="Calibri"/>
              </a:rPr>
              <a:t>MULTIMODEL</a:t>
            </a:r>
            <a:r>
              <a:rPr sz="1125" b="1" spc="-2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585858"/>
                </a:solidFill>
                <a:latin typeface="Calibri"/>
                <a:cs typeface="Calibri"/>
              </a:rPr>
              <a:t>&amp;</a:t>
            </a:r>
            <a:r>
              <a:rPr sz="1125" b="1" spc="-11" dirty="0">
                <a:solidFill>
                  <a:srgbClr val="585858"/>
                </a:solidFill>
                <a:latin typeface="Calibri"/>
                <a:cs typeface="Calibri"/>
              </a:rPr>
              <a:t> MULTI-LANGUAGE</a:t>
            </a:r>
            <a:endParaRPr sz="1125">
              <a:latin typeface="Calibri"/>
              <a:cs typeface="Calibri"/>
            </a:endParaRPr>
          </a:p>
          <a:p>
            <a:pPr marL="129540" marR="3810" indent="-129540" algn="r">
              <a:spcBef>
                <a:spcPts val="713"/>
              </a:spcBef>
              <a:buFont typeface="Arial"/>
              <a:buChar char="•"/>
              <a:tabLst>
                <a:tab pos="129540" algn="l"/>
              </a:tabLst>
            </a:pP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Supports</a:t>
            </a:r>
            <a:r>
              <a:rPr sz="825" spc="-2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Jason</a:t>
            </a:r>
            <a:r>
              <a:rPr sz="825" spc="-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documents,</a:t>
            </a:r>
            <a:r>
              <a:rPr sz="825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table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graph</a:t>
            </a:r>
            <a:r>
              <a:rPr sz="825" spc="-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and</a:t>
            </a:r>
            <a:r>
              <a:rPr sz="825" spc="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columnar</a:t>
            </a:r>
            <a:r>
              <a:rPr sz="825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data</a:t>
            </a:r>
            <a:r>
              <a:rPr sz="825" spc="-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models</a:t>
            </a:r>
            <a:endParaRPr sz="825">
              <a:latin typeface="Calibri"/>
              <a:cs typeface="Calibri"/>
            </a:endParaRPr>
          </a:p>
          <a:p>
            <a:pPr marL="129540" marR="3810" lvl="1" indent="-129540" algn="r">
              <a:spcBef>
                <a:spcPts val="450"/>
              </a:spcBef>
              <a:buFont typeface="Arial"/>
              <a:buChar char="•"/>
              <a:tabLst>
                <a:tab pos="129540" algn="l"/>
              </a:tabLst>
            </a:pP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Java,</a:t>
            </a:r>
            <a:r>
              <a:rPr sz="825" spc="-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.NET,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Python,</a:t>
            </a:r>
            <a:r>
              <a:rPr sz="825" spc="-2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Node.js,</a:t>
            </a:r>
            <a:r>
              <a:rPr sz="825" spc="-19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JavaScript,</a:t>
            </a:r>
            <a:r>
              <a:rPr sz="825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825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8830" y="1836896"/>
            <a:ext cx="1932623" cy="155609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616744">
              <a:spcBef>
                <a:spcPts val="79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FU</a:t>
            </a:r>
            <a:r>
              <a:rPr sz="1050" b="1" spc="-8" dirty="0">
                <a:solidFill>
                  <a:srgbClr val="585858"/>
                </a:solidFill>
                <a:latin typeface="Calibri"/>
                <a:cs typeface="Calibri"/>
              </a:rPr>
              <a:t>L</a:t>
            </a:r>
            <a:r>
              <a:rPr sz="1050" b="1" spc="-98" dirty="0">
                <a:solidFill>
                  <a:srgbClr val="585858"/>
                </a:solidFill>
                <a:latin typeface="Calibri"/>
                <a:cs typeface="Calibri"/>
              </a:rPr>
              <a:t>L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Y</a:t>
            </a:r>
            <a:r>
              <a:rPr sz="1050" b="1" spc="-2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MAN</a:t>
            </a:r>
            <a:r>
              <a:rPr sz="1050" b="1" spc="-11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GED</a:t>
            </a:r>
            <a:endParaRPr sz="1050">
              <a:latin typeface="Calibri"/>
              <a:cs typeface="Calibri"/>
            </a:endParaRPr>
          </a:p>
          <a:p>
            <a:pPr marL="129540" marR="352425" indent="-129540" algn="r">
              <a:spcBef>
                <a:spcPts val="731"/>
              </a:spcBef>
              <a:buFont typeface="Arial"/>
              <a:buChar char="•"/>
              <a:tabLst>
                <a:tab pos="129540" algn="l"/>
              </a:tabLst>
            </a:pP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Database</a:t>
            </a:r>
            <a:r>
              <a:rPr sz="825" spc="-4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as</a:t>
            </a:r>
            <a:r>
              <a:rPr sz="825" spc="-2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825" spc="-2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service</a:t>
            </a:r>
            <a:r>
              <a:rPr sz="825" spc="-2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(DaaS)</a:t>
            </a:r>
            <a:endParaRPr sz="825">
              <a:latin typeface="Calibri"/>
              <a:cs typeface="Calibri"/>
            </a:endParaRPr>
          </a:p>
          <a:p>
            <a:pPr marL="129540" marR="352425" lvl="1" indent="-129540" algn="r">
              <a:spcBef>
                <a:spcPts val="450"/>
              </a:spcBef>
              <a:buFont typeface="Arial"/>
              <a:buChar char="•"/>
              <a:tabLst>
                <a:tab pos="129540" algn="l"/>
              </a:tabLst>
            </a:pP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Serv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erless</a:t>
            </a:r>
            <a:r>
              <a:rPr sz="825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arc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itecture</a:t>
            </a:r>
            <a:endParaRPr sz="825">
              <a:latin typeface="Calibri"/>
              <a:cs typeface="Calibri"/>
            </a:endParaRPr>
          </a:p>
          <a:p>
            <a:pPr marL="129540" marR="351949" indent="-129540" algn="r">
              <a:spcBef>
                <a:spcPts val="450"/>
              </a:spcBef>
              <a:buFont typeface="Arial"/>
              <a:buChar char="•"/>
              <a:tabLst>
                <a:tab pos="129540" algn="l"/>
              </a:tabLst>
            </a:pPr>
            <a:r>
              <a:rPr sz="825" spc="-8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825" spc="-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p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erat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825" spc="-11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l</a:t>
            </a:r>
            <a:r>
              <a:rPr sz="825" spc="-2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over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ead</a:t>
            </a:r>
            <a:endParaRPr sz="825">
              <a:latin typeface="Calibri"/>
              <a:cs typeface="Calibri"/>
            </a:endParaRPr>
          </a:p>
          <a:p>
            <a:pPr marL="129540" marR="351473" indent="-129540" algn="r">
              <a:spcBef>
                <a:spcPts val="454"/>
              </a:spcBef>
              <a:buFont typeface="Arial"/>
              <a:buChar char="•"/>
              <a:tabLst>
                <a:tab pos="129540" algn="l"/>
              </a:tabLst>
            </a:pP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No</a:t>
            </a:r>
            <a:r>
              <a:rPr sz="825" spc="-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schema</a:t>
            </a:r>
            <a:r>
              <a:rPr sz="825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or</a:t>
            </a:r>
            <a:r>
              <a:rPr sz="825" spc="-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Index</a:t>
            </a:r>
            <a:r>
              <a:rPr sz="825" spc="-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management</a:t>
            </a:r>
            <a:endParaRPr sz="825">
              <a:latin typeface="Calibri"/>
              <a:cs typeface="Calibri"/>
            </a:endParaRPr>
          </a:p>
          <a:p>
            <a:pPr>
              <a:spcBef>
                <a:spcPts val="26"/>
              </a:spcBef>
              <a:buClr>
                <a:srgbClr val="585858"/>
              </a:buClr>
              <a:buFont typeface="Arial"/>
              <a:buChar char="•"/>
            </a:pPr>
            <a:endParaRPr sz="1050">
              <a:latin typeface="Calibri"/>
              <a:cs typeface="Calibri"/>
            </a:endParaRPr>
          </a:p>
          <a:p>
            <a:pPr marL="500063">
              <a:spcBef>
                <a:spcPts val="4"/>
              </a:spcBef>
            </a:pPr>
            <a:r>
              <a:rPr sz="1125" b="1" dirty="0">
                <a:solidFill>
                  <a:srgbClr val="585858"/>
                </a:solidFill>
                <a:latin typeface="Calibri"/>
                <a:cs typeface="Calibri"/>
              </a:rPr>
              <a:t>G</a:t>
            </a:r>
            <a:r>
              <a:rPr sz="1125" b="1" spc="-19" dirty="0">
                <a:solidFill>
                  <a:srgbClr val="585858"/>
                </a:solidFill>
                <a:latin typeface="Calibri"/>
                <a:cs typeface="Calibri"/>
              </a:rPr>
              <a:t>L</a:t>
            </a:r>
            <a:r>
              <a:rPr sz="1125" b="1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125" b="1" spc="-11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125" b="1" dirty="0">
                <a:solidFill>
                  <a:srgbClr val="585858"/>
                </a:solidFill>
                <a:latin typeface="Calibri"/>
                <a:cs typeface="Calibri"/>
              </a:rPr>
              <a:t>AL</a:t>
            </a:r>
            <a:r>
              <a:rPr sz="1125" b="1" spc="-98" dirty="0">
                <a:solidFill>
                  <a:srgbClr val="585858"/>
                </a:solidFill>
                <a:latin typeface="Calibri"/>
                <a:cs typeface="Calibri"/>
              </a:rPr>
              <a:t>L</a:t>
            </a:r>
            <a:r>
              <a:rPr sz="1125" b="1" dirty="0">
                <a:solidFill>
                  <a:srgbClr val="585858"/>
                </a:solidFill>
                <a:latin typeface="Calibri"/>
                <a:cs typeface="Calibri"/>
              </a:rPr>
              <a:t>Y</a:t>
            </a:r>
            <a:r>
              <a:rPr sz="1125" b="1" spc="-2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125" b="1" spc="-4" dirty="0">
                <a:solidFill>
                  <a:srgbClr val="585858"/>
                </a:solidFill>
                <a:latin typeface="Calibri"/>
                <a:cs typeface="Calibri"/>
              </a:rPr>
              <a:t>DI</a:t>
            </a:r>
            <a:r>
              <a:rPr sz="1125" b="1" spc="-1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125" b="1" spc="-4" dirty="0">
                <a:solidFill>
                  <a:srgbClr val="585858"/>
                </a:solidFill>
                <a:latin typeface="Calibri"/>
                <a:cs typeface="Calibri"/>
              </a:rPr>
              <a:t>TR</a:t>
            </a:r>
            <a:r>
              <a:rPr sz="1125" b="1" spc="-8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1125" b="1" dirty="0">
                <a:solidFill>
                  <a:srgbClr val="585858"/>
                </a:solidFill>
                <a:latin typeface="Calibri"/>
                <a:cs typeface="Calibri"/>
              </a:rPr>
              <a:t>BUTED</a:t>
            </a:r>
            <a:endParaRPr sz="1125">
              <a:latin typeface="Calibri"/>
              <a:cs typeface="Calibri"/>
            </a:endParaRPr>
          </a:p>
          <a:p>
            <a:pPr>
              <a:spcBef>
                <a:spcPts val="8"/>
              </a:spcBef>
            </a:pPr>
            <a:endParaRPr sz="863">
              <a:latin typeface="Calibri"/>
              <a:cs typeface="Calibri"/>
            </a:endParaRPr>
          </a:p>
          <a:p>
            <a:pPr marL="778193" lvl="1" indent="-129540">
              <a:buFont typeface="Arial"/>
              <a:buChar char="•"/>
              <a:tabLst>
                <a:tab pos="778669" algn="l"/>
              </a:tabLst>
            </a:pP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Turnkey</a:t>
            </a:r>
            <a:r>
              <a:rPr sz="825" spc="-19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dirty="0">
                <a:solidFill>
                  <a:srgbClr val="585858"/>
                </a:solidFill>
                <a:latin typeface="Calibri"/>
                <a:cs typeface="Calibri"/>
              </a:rPr>
              <a:t>global</a:t>
            </a:r>
            <a:r>
              <a:rPr sz="825" spc="-2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585858"/>
                </a:solidFill>
                <a:latin typeface="Calibri"/>
                <a:cs typeface="Calibri"/>
              </a:rPr>
              <a:t>distribution</a:t>
            </a:r>
            <a:endParaRPr sz="825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0234" y="1831086"/>
            <a:ext cx="814958" cy="816102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E095224-C89B-FD9D-8341-AFA2833BD6C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ECFD153-1F20-199B-BF95-921ED53C55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</a:t>
            </a:fld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022" y="1581150"/>
            <a:ext cx="3160395" cy="25020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0780" y="285750"/>
            <a:ext cx="5042440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98" dirty="0">
                <a:solidFill>
                  <a:srgbClr val="00B050"/>
                </a:solidFill>
              </a:rPr>
              <a:t>Reserving</a:t>
            </a:r>
            <a:r>
              <a:rPr b="1" spc="-60" dirty="0">
                <a:solidFill>
                  <a:srgbClr val="00B050"/>
                </a:solidFill>
              </a:rPr>
              <a:t> </a:t>
            </a:r>
            <a:r>
              <a:rPr lang="en-US" b="1" spc="71" dirty="0">
                <a:solidFill>
                  <a:srgbClr val="00B050"/>
                </a:solidFill>
              </a:rPr>
              <a:t>R</a:t>
            </a:r>
            <a:r>
              <a:rPr b="1" spc="71" dirty="0">
                <a:solidFill>
                  <a:srgbClr val="00B050"/>
                </a:solidFill>
              </a:rPr>
              <a:t>equests</a:t>
            </a:r>
            <a:r>
              <a:rPr b="1" spc="-79" dirty="0">
                <a:solidFill>
                  <a:srgbClr val="00B050"/>
                </a:solidFill>
              </a:rPr>
              <a:t> </a:t>
            </a:r>
            <a:r>
              <a:rPr lang="en-US" b="1" spc="-19" dirty="0">
                <a:solidFill>
                  <a:srgbClr val="00B050"/>
                </a:solidFill>
              </a:rPr>
              <a:t>U</a:t>
            </a:r>
            <a:r>
              <a:rPr b="1" spc="-19" dirty="0">
                <a:solidFill>
                  <a:srgbClr val="00B050"/>
                </a:solidFill>
              </a:rPr>
              <a:t>nits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764" y="1788968"/>
            <a:ext cx="5042439" cy="2000708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94799" indent="-285750">
              <a:spcBef>
                <a:spcPts val="881"/>
              </a:spcBef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Provision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units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(RU/s)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§"/>
              <a:tabLst>
                <a:tab pos="567214" algn="l"/>
                <a:tab pos="567690" algn="l"/>
              </a:tabLst>
            </a:pPr>
            <a:r>
              <a:rPr lang="en-US"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many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sz="1600" spc="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units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(not</a:t>
            </a:r>
            <a:r>
              <a:rPr sz="1600" spc="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requests)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sz="1600" spc="-26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US" sz="16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1949" lvl="1">
              <a:spcBef>
                <a:spcPts val="810"/>
              </a:spcBef>
              <a:tabLst>
                <a:tab pos="567214" algn="l"/>
                <a:tab pos="567690" algn="l"/>
              </a:tabLst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4799" indent="-285750">
              <a:spcBef>
                <a:spcPts val="810"/>
              </a:spcBef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Exceeding</a:t>
            </a:r>
            <a:r>
              <a:rPr sz="1600" spc="-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reserved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  <a:r>
              <a:rPr sz="1600" spc="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§"/>
              <a:tabLst>
                <a:tab pos="567214" algn="l"/>
                <a:tab pos="567690" algn="l"/>
              </a:tabLst>
            </a:pPr>
            <a:r>
              <a:rPr lang="en-US"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“throttled”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(HTTP</a:t>
            </a:r>
            <a:r>
              <a:rPr sz="1600" spc="-3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429)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538B8-7AA4-B540-EF9A-CF6A5E2BCA6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C614D-D0AF-B4E2-C3DB-2667707B21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30</a:t>
            </a:fld>
            <a:endParaRPr lang="en-I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17447" y="1869758"/>
            <a:ext cx="6893243" cy="1899285"/>
            <a:chOff x="1223263" y="2493010"/>
            <a:chExt cx="9190990" cy="2532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639" y="2580132"/>
              <a:ext cx="9014460" cy="2356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23264" y="2493009"/>
              <a:ext cx="9190990" cy="2532380"/>
            </a:xfrm>
            <a:custGeom>
              <a:avLst/>
              <a:gdLst/>
              <a:ahLst/>
              <a:cxnLst/>
              <a:rect l="l" t="t" r="r" b="b"/>
              <a:pathLst>
                <a:path w="9190990" h="2532379">
                  <a:moveTo>
                    <a:pt x="9119616" y="71120"/>
                  </a:moveTo>
                  <a:lnTo>
                    <a:pt x="71120" y="71120"/>
                  </a:lnTo>
                  <a:lnTo>
                    <a:pt x="71120" y="88900"/>
                  </a:lnTo>
                  <a:lnTo>
                    <a:pt x="71120" y="2443480"/>
                  </a:lnTo>
                  <a:lnTo>
                    <a:pt x="71120" y="2461260"/>
                  </a:lnTo>
                  <a:lnTo>
                    <a:pt x="9119616" y="2461260"/>
                  </a:lnTo>
                  <a:lnTo>
                    <a:pt x="9119616" y="2443480"/>
                  </a:lnTo>
                  <a:lnTo>
                    <a:pt x="88900" y="2443480"/>
                  </a:lnTo>
                  <a:lnTo>
                    <a:pt x="88900" y="88900"/>
                  </a:lnTo>
                  <a:lnTo>
                    <a:pt x="9101836" y="88900"/>
                  </a:lnTo>
                  <a:lnTo>
                    <a:pt x="9101836" y="2443226"/>
                  </a:lnTo>
                  <a:lnTo>
                    <a:pt x="9119616" y="2443226"/>
                  </a:lnTo>
                  <a:lnTo>
                    <a:pt x="9119616" y="88900"/>
                  </a:lnTo>
                  <a:lnTo>
                    <a:pt x="9119616" y="88646"/>
                  </a:lnTo>
                  <a:lnTo>
                    <a:pt x="9119616" y="71120"/>
                  </a:lnTo>
                  <a:close/>
                </a:path>
                <a:path w="9190990" h="2532379">
                  <a:moveTo>
                    <a:pt x="9190736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0" y="2479040"/>
                  </a:lnTo>
                  <a:lnTo>
                    <a:pt x="0" y="2532380"/>
                  </a:lnTo>
                  <a:lnTo>
                    <a:pt x="9190736" y="2532380"/>
                  </a:lnTo>
                  <a:lnTo>
                    <a:pt x="9190736" y="2479040"/>
                  </a:lnTo>
                  <a:lnTo>
                    <a:pt x="53340" y="2479040"/>
                  </a:lnTo>
                  <a:lnTo>
                    <a:pt x="53340" y="53340"/>
                  </a:lnTo>
                  <a:lnTo>
                    <a:pt x="9137396" y="53340"/>
                  </a:lnTo>
                  <a:lnTo>
                    <a:pt x="9137396" y="2478786"/>
                  </a:lnTo>
                  <a:lnTo>
                    <a:pt x="9190736" y="2478798"/>
                  </a:lnTo>
                  <a:lnTo>
                    <a:pt x="9190736" y="53340"/>
                  </a:lnTo>
                  <a:lnTo>
                    <a:pt x="9190736" y="53086"/>
                  </a:lnTo>
                  <a:lnTo>
                    <a:pt x="91907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12748" y="4027932"/>
            <a:ext cx="2616518" cy="761524"/>
            <a:chOff x="1883664" y="5370576"/>
            <a:chExt cx="3488690" cy="10153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664" y="5370576"/>
              <a:ext cx="3488436" cy="10150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5456" y="5614416"/>
              <a:ext cx="2243327" cy="5943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3100" y="5410200"/>
              <a:ext cx="3374136" cy="9022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17490" y="4272839"/>
            <a:ext cx="140970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  <a:latin typeface="Palatino Linotype"/>
                <a:cs typeface="Palatino Linotype"/>
              </a:rPr>
              <a:t>Unlimited</a:t>
            </a:r>
            <a:r>
              <a:rPr sz="1350" spc="-3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FFFFFF"/>
                </a:solidFill>
                <a:latin typeface="Palatino Linotype"/>
                <a:cs typeface="Palatino Linotype"/>
              </a:rPr>
              <a:t>Storage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68596" y="4027932"/>
            <a:ext cx="2616518" cy="761524"/>
            <a:chOff x="6358128" y="5370576"/>
            <a:chExt cx="3488690" cy="101536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8128" y="5370576"/>
              <a:ext cx="3488435" cy="10150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3700" y="5614416"/>
              <a:ext cx="2715768" cy="5943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7564" y="5410200"/>
              <a:ext cx="3374136" cy="90220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196839" y="4272839"/>
            <a:ext cx="176498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  <a:latin typeface="Palatino Linotype"/>
                <a:cs typeface="Palatino Linotype"/>
              </a:rPr>
              <a:t>Unlimited</a:t>
            </a:r>
            <a:r>
              <a:rPr sz="13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FFFFFF"/>
                </a:solidFill>
                <a:latin typeface="Palatino Linotype"/>
                <a:cs typeface="Palatino Linotype"/>
              </a:rPr>
              <a:t>Throughput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F687DF99-ECAC-C778-DDDF-EFACDDAC97D2}"/>
              </a:ext>
            </a:extLst>
          </p:cNvPr>
          <p:cNvSpPr txBox="1">
            <a:spLocks/>
          </p:cNvSpPr>
          <p:nvPr/>
        </p:nvSpPr>
        <p:spPr>
          <a:xfrm>
            <a:off x="2720340" y="266636"/>
            <a:ext cx="4926330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b="1" kern="0" spc="8" dirty="0">
                <a:solidFill>
                  <a:srgbClr val="00B050"/>
                </a:solidFill>
              </a:rPr>
              <a:t>Horizontally</a:t>
            </a:r>
            <a:r>
              <a:rPr lang="en-IN" b="1" kern="0" spc="-53" dirty="0">
                <a:solidFill>
                  <a:srgbClr val="00B050"/>
                </a:solidFill>
              </a:rPr>
              <a:t> </a:t>
            </a:r>
            <a:r>
              <a:rPr lang="en-IN" b="1" kern="0" spc="172" dirty="0">
                <a:solidFill>
                  <a:srgbClr val="00B050"/>
                </a:solidFill>
              </a:rPr>
              <a:t>Scalable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91353A9-C940-09EE-09AB-F6BB7CD28DE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43529FA-5EF2-F10A-05E3-0261CE37B9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31</a:t>
            </a:fld>
            <a:endParaRPr lang="en-I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381" y="354676"/>
            <a:ext cx="2497360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IN" b="1" spc="34" dirty="0">
                <a:solidFill>
                  <a:srgbClr val="00B050"/>
                </a:solidFill>
              </a:rPr>
              <a:t>Partitioning</a:t>
            </a:r>
            <a:endParaRPr spc="34" dirty="0"/>
          </a:p>
        </p:txBody>
      </p:sp>
      <p:grpSp>
        <p:nvGrpSpPr>
          <p:cNvPr id="3" name="object 3"/>
          <p:cNvGrpSpPr/>
          <p:nvPr/>
        </p:nvGrpSpPr>
        <p:grpSpPr>
          <a:xfrm>
            <a:off x="5181600" y="971550"/>
            <a:ext cx="3735705" cy="3614261"/>
            <a:chOff x="5966459" y="1397508"/>
            <a:chExt cx="4980940" cy="4819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6459" y="2136648"/>
              <a:ext cx="3909059" cy="39547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7211" y="1397508"/>
              <a:ext cx="1249679" cy="48188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8474" y="1450963"/>
            <a:ext cx="5331725" cy="29517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4314" marR="270510" indent="-215265">
              <a:lnSpc>
                <a:spcPct val="150000"/>
              </a:lnSpc>
              <a:spcBef>
                <a:spcPts val="75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600" b="1" spc="-8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Partitioning:</a:t>
            </a:r>
            <a:r>
              <a:rPr sz="1600" b="1" spc="4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1600" spc="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items in</a:t>
            </a:r>
            <a:r>
              <a:rPr sz="1600"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</a:t>
            </a:r>
            <a:r>
              <a:rPr sz="1600" spc="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divided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distinct</a:t>
            </a:r>
            <a:r>
              <a:rPr sz="1600" spc="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subsets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sz="1600" spc="-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logical </a:t>
            </a:r>
            <a:r>
              <a:rPr sz="1600" spc="-28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4314" marR="271463" indent="-215265">
              <a:lnSpc>
                <a:spcPct val="150000"/>
              </a:lnSpc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600" b="1" spc="-8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sz="1600" b="1" spc="26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spc="-4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1600" spc="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which</a:t>
            </a:r>
            <a:r>
              <a:rPr sz="1600" spc="-23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</a:t>
            </a:r>
            <a:r>
              <a:rPr sz="1600" spc="-28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organizes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sz="1600" spc="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logical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divisions.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4314" marR="3810" indent="-215265">
              <a:lnSpc>
                <a:spcPct val="150000"/>
              </a:lnSpc>
              <a:spcBef>
                <a:spcPts val="194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600" b="1" spc="-8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Logical</a:t>
            </a:r>
            <a:r>
              <a:rPr sz="1600" b="1" spc="8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spc="-4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partitions</a:t>
            </a:r>
            <a:r>
              <a:rPr sz="1600" b="1" spc="38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formed</a:t>
            </a:r>
            <a:r>
              <a:rPr sz="1600" spc="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sz="1600"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sz="1600"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associated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sz="1600" spc="-28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item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4314" marR="174308" indent="-215265">
              <a:lnSpc>
                <a:spcPct val="150000"/>
              </a:lnSpc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600" b="1" spc="-8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  <a:r>
              <a:rPr sz="1600" b="1" spc="15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spc="-4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partitions:</a:t>
            </a:r>
            <a:r>
              <a:rPr sz="1600" b="1" spc="3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5" dirty="0">
                <a:latin typeface="Calibri" panose="020F0502020204030204" pitchFamily="34" charset="0"/>
                <a:cs typeface="Calibri" panose="020F0502020204030204" pitchFamily="34" charset="0"/>
              </a:rPr>
              <a:t>Internally,</a:t>
            </a:r>
            <a:r>
              <a:rPr sz="1600" spc="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sz="1600" spc="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sz="1600" spc="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sz="1600" spc="-28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latin typeface="Calibri" panose="020F0502020204030204" pitchFamily="34" charset="0"/>
                <a:cs typeface="Calibri" panose="020F0502020204030204" pitchFamily="34" charset="0"/>
              </a:rPr>
              <a:t>logical</a:t>
            </a:r>
            <a:r>
              <a:rPr sz="16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latin typeface="Calibri" panose="020F0502020204030204" pitchFamily="34" charset="0"/>
                <a:cs typeface="Calibri" panose="020F0502020204030204" pitchFamily="34" charset="0"/>
              </a:rPr>
              <a:t>partitions</a:t>
            </a:r>
            <a:r>
              <a:rPr sz="1600" spc="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sz="1600" spc="-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latin typeface="Calibri" panose="020F0502020204030204" pitchFamily="34" charset="0"/>
                <a:cs typeface="Calibri" panose="020F0502020204030204" pitchFamily="34" charset="0"/>
              </a:rPr>
              <a:t>mapped to</a:t>
            </a:r>
            <a:r>
              <a:rPr sz="1600" spc="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latin typeface="Calibri" panose="020F0502020204030204" pitchFamily="34" charset="0"/>
                <a:cs typeface="Calibri" panose="020F0502020204030204" pitchFamily="34" charset="0"/>
              </a:rPr>
              <a:t>a single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  <a:r>
              <a:rPr sz="1600" spc="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latin typeface="Calibri" panose="020F0502020204030204" pitchFamily="34" charset="0"/>
                <a:cs typeface="Calibri" panose="020F0502020204030204" pitchFamily="34" charset="0"/>
              </a:rPr>
              <a:t>partition.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AB342B-1486-F3FF-0AD2-66B81A1245B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A529D5-A9C4-1677-DEB0-FDCAC9229F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32</a:t>
            </a:fld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087" y="1265300"/>
            <a:ext cx="7583805" cy="3535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314327"/>
            <a:ext cx="2231470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34" dirty="0">
                <a:solidFill>
                  <a:srgbClr val="00B050"/>
                </a:solidFill>
              </a:rPr>
              <a:t>Partitioning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79644-8995-9132-A0EE-2B186C5BCD2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BBFF4-DE6A-D64E-9094-2D42FAC07F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33</a:t>
            </a:fld>
            <a:endParaRPr lang="en-I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49758"/>
            <a:ext cx="6508052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b="1" spc="225" dirty="0">
                <a:solidFill>
                  <a:srgbClr val="00B050"/>
                </a:solidFill>
              </a:rPr>
              <a:t>Dedicated</a:t>
            </a:r>
            <a:r>
              <a:rPr b="1" spc="-83" dirty="0">
                <a:solidFill>
                  <a:srgbClr val="00B050"/>
                </a:solidFill>
              </a:rPr>
              <a:t> </a:t>
            </a:r>
            <a:r>
              <a:rPr b="1" spc="60" dirty="0">
                <a:solidFill>
                  <a:srgbClr val="00B050"/>
                </a:solidFill>
              </a:rPr>
              <a:t>vs</a:t>
            </a:r>
            <a:r>
              <a:rPr b="1" spc="-75" dirty="0">
                <a:solidFill>
                  <a:srgbClr val="00B050"/>
                </a:solidFill>
              </a:rPr>
              <a:t> </a:t>
            </a:r>
            <a:r>
              <a:rPr b="1" spc="169" dirty="0">
                <a:solidFill>
                  <a:srgbClr val="00B050"/>
                </a:solidFill>
              </a:rPr>
              <a:t>Shared</a:t>
            </a:r>
            <a:r>
              <a:rPr b="1" spc="-71" dirty="0">
                <a:solidFill>
                  <a:srgbClr val="00B050"/>
                </a:solidFill>
              </a:rPr>
              <a:t> </a:t>
            </a:r>
            <a:r>
              <a:rPr b="1" spc="120" dirty="0">
                <a:solidFill>
                  <a:srgbClr val="00B050"/>
                </a:solidFill>
              </a:rPr>
              <a:t>throughput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455" y="1295020"/>
            <a:ext cx="6793992" cy="34987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3A0DC-224D-456A-68B7-9E34710B02B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1664-C619-564A-B2AF-BC99951EB0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34</a:t>
            </a:fld>
            <a:endParaRPr lang="en-I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755" y="285750"/>
            <a:ext cx="6657308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225" dirty="0">
                <a:solidFill>
                  <a:srgbClr val="00B050"/>
                </a:solidFill>
              </a:rPr>
              <a:t>Dedicated</a:t>
            </a:r>
            <a:r>
              <a:rPr b="1" spc="-83" dirty="0">
                <a:solidFill>
                  <a:srgbClr val="00B050"/>
                </a:solidFill>
              </a:rPr>
              <a:t> </a:t>
            </a:r>
            <a:r>
              <a:rPr b="1" spc="60" dirty="0">
                <a:solidFill>
                  <a:srgbClr val="00B050"/>
                </a:solidFill>
              </a:rPr>
              <a:t>vs</a:t>
            </a:r>
            <a:r>
              <a:rPr b="1" spc="-75" dirty="0">
                <a:solidFill>
                  <a:srgbClr val="00B050"/>
                </a:solidFill>
              </a:rPr>
              <a:t> </a:t>
            </a:r>
            <a:r>
              <a:rPr b="1" spc="169" dirty="0">
                <a:solidFill>
                  <a:srgbClr val="00B050"/>
                </a:solidFill>
              </a:rPr>
              <a:t>Shared</a:t>
            </a:r>
            <a:r>
              <a:rPr b="1" spc="-71" dirty="0">
                <a:solidFill>
                  <a:srgbClr val="00B050"/>
                </a:solidFill>
              </a:rPr>
              <a:t> </a:t>
            </a:r>
            <a:r>
              <a:rPr b="1" spc="120" dirty="0">
                <a:solidFill>
                  <a:srgbClr val="00B050"/>
                </a:solidFill>
              </a:rPr>
              <a:t>throughput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08909" y="1751075"/>
            <a:ext cx="3425190" cy="1309688"/>
            <a:chOff x="3611879" y="2334767"/>
            <a:chExt cx="4566920" cy="17462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79" y="3524999"/>
              <a:ext cx="4566666" cy="5555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999" y="2334767"/>
              <a:ext cx="1884426" cy="12062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8739" y="2529839"/>
              <a:ext cx="1885950" cy="120776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026598" y="2158555"/>
            <a:ext cx="110061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4" dirty="0">
                <a:latin typeface="Palatino Linotype"/>
                <a:cs typeface="Palatino Linotype"/>
              </a:rPr>
              <a:t>Dat</a:t>
            </a:r>
            <a:r>
              <a:rPr sz="2100" dirty="0">
                <a:latin typeface="Palatino Linotype"/>
                <a:cs typeface="Palatino Linotype"/>
              </a:rPr>
              <a:t>a</a:t>
            </a:r>
            <a:r>
              <a:rPr sz="2100" spc="-8" dirty="0">
                <a:latin typeface="Palatino Linotype"/>
                <a:cs typeface="Palatino Linotype"/>
              </a:rPr>
              <a:t>ba</a:t>
            </a:r>
            <a:r>
              <a:rPr sz="2100" dirty="0">
                <a:latin typeface="Palatino Linotype"/>
                <a:cs typeface="Palatino Linotype"/>
              </a:rPr>
              <a:t>s</a:t>
            </a:r>
            <a:r>
              <a:rPr sz="2100" spc="-4" dirty="0">
                <a:latin typeface="Palatino Linotype"/>
                <a:cs typeface="Palatino Linotype"/>
              </a:rPr>
              <a:t>e</a:t>
            </a:r>
            <a:endParaRPr sz="21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08251" y="3042666"/>
            <a:ext cx="1568767" cy="1052513"/>
            <a:chOff x="2677667" y="4056888"/>
            <a:chExt cx="2091689" cy="140335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7667" y="4056888"/>
              <a:ext cx="1885950" cy="12062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4931" y="4253484"/>
              <a:ext cx="1884425" cy="120624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273237" y="3289174"/>
            <a:ext cx="1194911" cy="64863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30543" marR="3810" indent="-521494">
              <a:lnSpc>
                <a:spcPct val="101099"/>
              </a:lnSpc>
              <a:spcBef>
                <a:spcPts val="45"/>
              </a:spcBef>
            </a:pPr>
            <a:r>
              <a:rPr sz="2100" spc="-4" dirty="0">
                <a:latin typeface="Palatino Linotype"/>
                <a:cs typeface="Palatino Linotype"/>
              </a:rPr>
              <a:t>Conta</a:t>
            </a:r>
            <a:r>
              <a:rPr sz="2100" dirty="0">
                <a:latin typeface="Palatino Linotype"/>
                <a:cs typeface="Palatino Linotype"/>
              </a:rPr>
              <a:t>i</a:t>
            </a:r>
            <a:r>
              <a:rPr sz="2100" spc="-8" dirty="0">
                <a:latin typeface="Palatino Linotype"/>
                <a:cs typeface="Palatino Linotype"/>
              </a:rPr>
              <a:t>n</a:t>
            </a:r>
            <a:r>
              <a:rPr sz="2100" dirty="0">
                <a:latin typeface="Palatino Linotype"/>
                <a:cs typeface="Palatino Linotype"/>
              </a:rPr>
              <a:t>e</a:t>
            </a:r>
            <a:r>
              <a:rPr sz="2100" spc="-4" dirty="0">
                <a:latin typeface="Palatino Linotype"/>
                <a:cs typeface="Palatino Linotype"/>
              </a:rPr>
              <a:t>r  1</a:t>
            </a:r>
            <a:endParaRPr sz="2100">
              <a:latin typeface="Palatino Linotype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14750" y="3042666"/>
            <a:ext cx="1568767" cy="1052513"/>
            <a:chOff x="4953000" y="4056888"/>
            <a:chExt cx="2091689" cy="140335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0" y="4056888"/>
              <a:ext cx="1884426" cy="12062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8740" y="4253484"/>
              <a:ext cx="1885950" cy="120624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979736" y="3289174"/>
            <a:ext cx="1194911" cy="64863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30543" marR="3810" indent="-521494">
              <a:lnSpc>
                <a:spcPct val="101099"/>
              </a:lnSpc>
              <a:spcBef>
                <a:spcPts val="45"/>
              </a:spcBef>
            </a:pPr>
            <a:r>
              <a:rPr sz="2100" spc="-4" dirty="0">
                <a:latin typeface="Palatino Linotype"/>
                <a:cs typeface="Palatino Linotype"/>
              </a:rPr>
              <a:t>Conta</a:t>
            </a:r>
            <a:r>
              <a:rPr sz="2100" dirty="0">
                <a:latin typeface="Palatino Linotype"/>
                <a:cs typeface="Palatino Linotype"/>
              </a:rPr>
              <a:t>i</a:t>
            </a:r>
            <a:r>
              <a:rPr sz="2100" spc="-8" dirty="0">
                <a:latin typeface="Palatino Linotype"/>
                <a:cs typeface="Palatino Linotype"/>
              </a:rPr>
              <a:t>n</a:t>
            </a:r>
            <a:r>
              <a:rPr sz="2100" dirty="0">
                <a:latin typeface="Palatino Linotype"/>
                <a:cs typeface="Palatino Linotype"/>
              </a:rPr>
              <a:t>e</a:t>
            </a:r>
            <a:r>
              <a:rPr sz="2100" spc="-4" dirty="0">
                <a:latin typeface="Palatino Linotype"/>
                <a:cs typeface="Palatino Linotype"/>
              </a:rPr>
              <a:t>r  2</a:t>
            </a:r>
            <a:endParaRPr sz="2100">
              <a:latin typeface="Palatino Linotype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20106" y="3042666"/>
            <a:ext cx="1570196" cy="1052513"/>
            <a:chOff x="7226807" y="4056888"/>
            <a:chExt cx="2093595" cy="140335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6807" y="4056888"/>
              <a:ext cx="1885950" cy="12062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4071" y="4253484"/>
              <a:ext cx="1885950" cy="120624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686045" y="3289174"/>
            <a:ext cx="1194911" cy="64863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30543" marR="3810" indent="-521494">
              <a:lnSpc>
                <a:spcPct val="101099"/>
              </a:lnSpc>
              <a:spcBef>
                <a:spcPts val="45"/>
              </a:spcBef>
            </a:pPr>
            <a:r>
              <a:rPr sz="2100" spc="-4" dirty="0">
                <a:latin typeface="Palatino Linotype"/>
                <a:cs typeface="Palatino Linotype"/>
              </a:rPr>
              <a:t>Conta</a:t>
            </a:r>
            <a:r>
              <a:rPr sz="2100" dirty="0">
                <a:latin typeface="Palatino Linotype"/>
                <a:cs typeface="Palatino Linotype"/>
              </a:rPr>
              <a:t>i</a:t>
            </a:r>
            <a:r>
              <a:rPr sz="2100" spc="-8" dirty="0">
                <a:latin typeface="Palatino Linotype"/>
                <a:cs typeface="Palatino Linotype"/>
              </a:rPr>
              <a:t>n</a:t>
            </a:r>
            <a:r>
              <a:rPr sz="2100" dirty="0">
                <a:latin typeface="Palatino Linotype"/>
                <a:cs typeface="Palatino Linotype"/>
              </a:rPr>
              <a:t>e</a:t>
            </a:r>
            <a:r>
              <a:rPr sz="2100" spc="-4" dirty="0">
                <a:latin typeface="Palatino Linotype"/>
                <a:cs typeface="Palatino Linotype"/>
              </a:rPr>
              <a:t>r  3</a:t>
            </a:r>
            <a:endParaRPr sz="2100">
              <a:latin typeface="Palatino Linotype"/>
              <a:cs typeface="Palatino Linotype"/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DED4407F-2BD5-8A30-5AEE-60AD46FB273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A5C3A16-AA54-2673-A58A-0025081C11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35</a:t>
            </a:fld>
            <a:endParaRPr lang="en-I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552" y="1640209"/>
            <a:ext cx="3261360" cy="1937870"/>
          </a:xfrm>
          <a:prstGeom prst="rect">
            <a:avLst/>
          </a:prstGeom>
        </p:spPr>
        <p:txBody>
          <a:bodyPr vert="horz" wrap="square" lIns="0" tIns="100489" rIns="0" bIns="0" rtlCol="0">
            <a:spAutoFit/>
          </a:bodyPr>
          <a:lstStyle/>
          <a:p>
            <a:pPr marL="224314" indent="-215265">
              <a:spcBef>
                <a:spcPts val="791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38" dirty="0">
                <a:solidFill>
                  <a:srgbClr val="404040"/>
                </a:solidFill>
                <a:latin typeface="Palatino Linotype"/>
                <a:cs typeface="Palatino Linotype"/>
              </a:rPr>
              <a:t>You</a:t>
            </a:r>
            <a:r>
              <a:rPr sz="1200" spc="-1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can</a:t>
            </a:r>
            <a:r>
              <a:rPr sz="120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set</a:t>
            </a:r>
            <a:r>
              <a:rPr sz="12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throughput</a:t>
            </a:r>
            <a:r>
              <a:rPr sz="1200" spc="23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at:</a:t>
            </a:r>
            <a:endParaRPr sz="1200">
              <a:latin typeface="Palatino Linotype"/>
              <a:cs typeface="Palatino Linotype"/>
            </a:endParaRPr>
          </a:p>
          <a:p>
            <a:pPr marL="567214" lvl="1" indent="-215265">
              <a:spcBef>
                <a:spcPts val="720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Database</a:t>
            </a:r>
            <a:r>
              <a:rPr sz="1200" spc="-1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Palatino Linotype"/>
                <a:cs typeface="Palatino Linotype"/>
              </a:rPr>
              <a:t>level</a:t>
            </a:r>
            <a:r>
              <a:rPr sz="1200" spc="-19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– Shared throughput</a:t>
            </a:r>
            <a:endParaRPr sz="1200">
              <a:latin typeface="Palatino Linotype"/>
              <a:cs typeface="Palatino Linotype"/>
            </a:endParaRPr>
          </a:p>
          <a:p>
            <a:pPr marL="567214" lvl="1" indent="-215265">
              <a:spcBef>
                <a:spcPts val="720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Container</a:t>
            </a:r>
            <a:r>
              <a:rPr sz="1200" spc="19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Palatino Linotype"/>
                <a:cs typeface="Palatino Linotype"/>
              </a:rPr>
              <a:t>level</a:t>
            </a:r>
            <a:r>
              <a:rPr sz="1200" spc="-19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– Dedicated</a:t>
            </a:r>
            <a:r>
              <a:rPr sz="120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throughput</a:t>
            </a:r>
            <a:endParaRPr sz="1200">
              <a:latin typeface="Palatino Linotype"/>
              <a:cs typeface="Palatino Linotype"/>
            </a:endParaRPr>
          </a:p>
          <a:p>
            <a:pPr marL="567214" marR="213836" lvl="1" indent="-215265">
              <a:lnSpc>
                <a:spcPct val="150000"/>
              </a:lnSpc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It</a:t>
            </a:r>
            <a:r>
              <a:rPr sz="120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is</a:t>
            </a:r>
            <a:r>
              <a:rPr sz="120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recommend</a:t>
            </a:r>
            <a:r>
              <a:rPr sz="1200" spc="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to set throughput</a:t>
            </a:r>
            <a:r>
              <a:rPr sz="1200" spc="19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at </a:t>
            </a:r>
            <a:r>
              <a:rPr sz="1200" spc="-289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container</a:t>
            </a:r>
            <a:r>
              <a:rPr sz="1200" spc="1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Palatino Linotype"/>
                <a:cs typeface="Palatino Linotype"/>
              </a:rPr>
              <a:t>level.</a:t>
            </a:r>
            <a:endParaRPr sz="1200">
              <a:latin typeface="Palatino Linotype"/>
              <a:cs typeface="Palatino Linotype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Rate-Limited</a:t>
            </a:r>
            <a:endParaRPr sz="1200">
              <a:latin typeface="Palatino Linotype"/>
              <a:cs typeface="Palatino Linotype"/>
            </a:endParaRPr>
          </a:p>
          <a:p>
            <a:pPr marL="224314" indent="-215265">
              <a:spcBef>
                <a:spcPts val="724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Choose</a:t>
            </a:r>
            <a:r>
              <a:rPr sz="120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at</a:t>
            </a:r>
            <a:r>
              <a:rPr sz="120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the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Palatino Linotype"/>
                <a:cs typeface="Palatino Linotype"/>
              </a:rPr>
              <a:t>time</a:t>
            </a:r>
            <a:r>
              <a:rPr sz="120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of</a:t>
            </a:r>
            <a:r>
              <a:rPr sz="120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Palatino Linotype"/>
                <a:cs typeface="Palatino Linotype"/>
              </a:rPr>
              <a:t>creation</a:t>
            </a:r>
            <a:endParaRPr sz="12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2161" y="1445895"/>
            <a:ext cx="5380101" cy="27706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22FD711-BE47-467F-A23C-0362F964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IN" b="1" spc="225" dirty="0">
                <a:solidFill>
                  <a:srgbClr val="00B050"/>
                </a:solidFill>
              </a:rPr>
              <a:t>Dedicated</a:t>
            </a:r>
            <a:r>
              <a:rPr lang="en-IN" b="1" spc="-83" dirty="0">
                <a:solidFill>
                  <a:srgbClr val="00B050"/>
                </a:solidFill>
              </a:rPr>
              <a:t> </a:t>
            </a:r>
            <a:r>
              <a:rPr lang="en-IN" b="1" spc="60" dirty="0">
                <a:solidFill>
                  <a:srgbClr val="00B050"/>
                </a:solidFill>
              </a:rPr>
              <a:t>vs</a:t>
            </a:r>
            <a:r>
              <a:rPr lang="en-IN" b="1" spc="-75" dirty="0">
                <a:solidFill>
                  <a:srgbClr val="00B050"/>
                </a:solidFill>
              </a:rPr>
              <a:t> </a:t>
            </a:r>
            <a:r>
              <a:rPr lang="en-IN" b="1" spc="169" dirty="0">
                <a:solidFill>
                  <a:srgbClr val="00B050"/>
                </a:solidFill>
              </a:rPr>
              <a:t>Shared</a:t>
            </a:r>
            <a:r>
              <a:rPr lang="en-IN" b="1" spc="-71" dirty="0">
                <a:solidFill>
                  <a:srgbClr val="00B050"/>
                </a:solidFill>
              </a:rPr>
              <a:t> </a:t>
            </a:r>
            <a:r>
              <a:rPr lang="en-IN" b="1" spc="120" dirty="0">
                <a:solidFill>
                  <a:srgbClr val="00B050"/>
                </a:solidFill>
              </a:rPr>
              <a:t>throughput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5E3784-0189-E96A-16CD-2E82E73F32E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5FFE8D-870D-5AB4-DA83-6E6782B7B6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36</a:t>
            </a:fld>
            <a:endParaRPr lang="en-I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7026" y="291812"/>
            <a:ext cx="3980974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176" dirty="0">
                <a:solidFill>
                  <a:srgbClr val="00B050"/>
                </a:solidFill>
              </a:rPr>
              <a:t>Avoiding</a:t>
            </a:r>
            <a:r>
              <a:rPr b="1" spc="-79" dirty="0">
                <a:solidFill>
                  <a:srgbClr val="00B050"/>
                </a:solidFill>
              </a:rPr>
              <a:t> </a:t>
            </a:r>
            <a:r>
              <a:rPr b="1" spc="109" dirty="0">
                <a:solidFill>
                  <a:srgbClr val="00B050"/>
                </a:solidFill>
              </a:rPr>
              <a:t>hot</a:t>
            </a:r>
            <a:r>
              <a:rPr b="1" spc="-75" dirty="0">
                <a:solidFill>
                  <a:srgbClr val="00B050"/>
                </a:solidFill>
              </a:rPr>
              <a:t> </a:t>
            </a:r>
            <a:r>
              <a:rPr b="1" spc="23" dirty="0">
                <a:solidFill>
                  <a:srgbClr val="00B050"/>
                </a:solidFill>
              </a:rPr>
              <a:t>partition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050" y="1393316"/>
            <a:ext cx="6286500" cy="32381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1095E-1678-0096-5138-8A75D654380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318F7-7F13-A592-DF79-E9686E97E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37</a:t>
            </a:fld>
            <a:endParaRPr lang="en-I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996" y="1516666"/>
            <a:ext cx="7488079" cy="2869406"/>
            <a:chOff x="981328" y="2022220"/>
            <a:chExt cx="9984105" cy="3825875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84503" y="2025395"/>
              <a:ext cx="9977628" cy="38191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503" y="2025395"/>
              <a:ext cx="9977755" cy="3819525"/>
            </a:xfrm>
            <a:custGeom>
              <a:avLst/>
              <a:gdLst/>
              <a:ahLst/>
              <a:cxnLst/>
              <a:rect l="l" t="t" r="r" b="b"/>
              <a:pathLst>
                <a:path w="9977755" h="3819525">
                  <a:moveTo>
                    <a:pt x="0" y="3819144"/>
                  </a:moveTo>
                  <a:lnTo>
                    <a:pt x="9977628" y="3819144"/>
                  </a:lnTo>
                  <a:lnTo>
                    <a:pt x="9977628" y="0"/>
                  </a:lnTo>
                  <a:lnTo>
                    <a:pt x="0" y="0"/>
                  </a:lnTo>
                  <a:lnTo>
                    <a:pt x="0" y="3819144"/>
                  </a:lnTo>
                  <a:close/>
                </a:path>
              </a:pathLst>
            </a:custGeom>
            <a:ln w="6350">
              <a:solidFill>
                <a:srgbClr val="C0CF39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87210" y="4062298"/>
            <a:ext cx="17949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350" b="1" spc="-4" dirty="0">
                <a:latin typeface="Palatino Linotype"/>
                <a:cs typeface="Palatino Linotype"/>
              </a:rPr>
              <a:t>Container</a:t>
            </a:r>
            <a:r>
              <a:rPr sz="1350" b="1" spc="-19" dirty="0">
                <a:latin typeface="Palatino Linotype"/>
                <a:cs typeface="Palatino Linotype"/>
              </a:rPr>
              <a:t> </a:t>
            </a:r>
            <a:r>
              <a:rPr sz="1350" b="1" dirty="0">
                <a:latin typeface="Palatino Linotype"/>
                <a:cs typeface="Palatino Linotype"/>
              </a:rPr>
              <a:t>(10,000</a:t>
            </a:r>
            <a:r>
              <a:rPr sz="1350" b="1" spc="-26" dirty="0">
                <a:latin typeface="Palatino Linotype"/>
                <a:cs typeface="Palatino Linotype"/>
              </a:rPr>
              <a:t> </a:t>
            </a:r>
            <a:r>
              <a:rPr sz="1350" b="1" dirty="0">
                <a:latin typeface="Palatino Linotype"/>
                <a:cs typeface="Palatino Linotype"/>
              </a:rPr>
              <a:t>RUs)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1958" y="1845754"/>
            <a:ext cx="1400651" cy="2209800"/>
            <a:chOff x="1589277" y="2461005"/>
            <a:chExt cx="1867535" cy="2946400"/>
          </a:xfrm>
        </p:grpSpPr>
        <p:sp>
          <p:nvSpPr>
            <p:cNvPr id="8" name="object 8"/>
            <p:cNvSpPr/>
            <p:nvPr/>
          </p:nvSpPr>
          <p:spPr>
            <a:xfrm>
              <a:off x="1595627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1545590" y="0"/>
                  </a:moveTo>
                  <a:lnTo>
                    <a:pt x="309117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5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6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8"/>
                  </a:lnTo>
                  <a:lnTo>
                    <a:pt x="0" y="2624582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5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7" y="2933700"/>
                  </a:lnTo>
                  <a:lnTo>
                    <a:pt x="1545590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1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4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2"/>
                  </a:lnTo>
                  <a:lnTo>
                    <a:pt x="1854708" y="309118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1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1595627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0" y="309118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6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5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7" y="0"/>
                  </a:lnTo>
                  <a:lnTo>
                    <a:pt x="1545590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1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8"/>
                  </a:lnTo>
                  <a:lnTo>
                    <a:pt x="1854708" y="2624582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4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1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90" y="2933700"/>
                  </a:lnTo>
                  <a:lnTo>
                    <a:pt x="309117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5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2"/>
                  </a:lnTo>
                  <a:lnTo>
                    <a:pt x="0" y="30911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98663" y="2519266"/>
            <a:ext cx="79581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 indent="115253">
              <a:spcBef>
                <a:spcPts val="75"/>
              </a:spcBef>
            </a:pPr>
            <a:r>
              <a:rPr sz="1350" spc="-4" dirty="0">
                <a:latin typeface="Palatino Linotype"/>
                <a:cs typeface="Palatino Linotype"/>
              </a:rPr>
              <a:t>Logical </a:t>
            </a:r>
            <a:r>
              <a:rPr sz="1350" dirty="0">
                <a:latin typeface="Palatino Linotype"/>
                <a:cs typeface="Palatino Linotype"/>
              </a:rPr>
              <a:t> </a:t>
            </a:r>
            <a:r>
              <a:rPr sz="1350" spc="-8" dirty="0">
                <a:latin typeface="Palatino Linotype"/>
                <a:cs typeface="Palatino Linotype"/>
              </a:rPr>
              <a:t>Partition</a:t>
            </a:r>
            <a:r>
              <a:rPr sz="1350" spc="-49" dirty="0">
                <a:latin typeface="Palatino Linotype"/>
                <a:cs typeface="Palatino Linotype"/>
              </a:rPr>
              <a:t> </a:t>
            </a:r>
            <a:r>
              <a:rPr sz="1350" dirty="0">
                <a:latin typeface="Palatino Linotype"/>
                <a:cs typeface="Palatino Linotype"/>
              </a:rPr>
              <a:t>1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1518" y="3136677"/>
            <a:ext cx="8301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(2500</a:t>
            </a:r>
            <a:r>
              <a:rPr sz="1350" spc="-53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RUs)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09888" y="1845754"/>
            <a:ext cx="1400651" cy="2209800"/>
            <a:chOff x="3879850" y="2461005"/>
            <a:chExt cx="1867535" cy="2946400"/>
          </a:xfrm>
        </p:grpSpPr>
        <p:sp>
          <p:nvSpPr>
            <p:cNvPr id="13" name="object 13"/>
            <p:cNvSpPr/>
            <p:nvPr/>
          </p:nvSpPr>
          <p:spPr>
            <a:xfrm>
              <a:off x="3886200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1545589" y="0"/>
                  </a:moveTo>
                  <a:lnTo>
                    <a:pt x="309117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6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6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8"/>
                  </a:lnTo>
                  <a:lnTo>
                    <a:pt x="0" y="2624582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5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7" y="2933700"/>
                  </a:lnTo>
                  <a:lnTo>
                    <a:pt x="1545589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1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4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2"/>
                  </a:lnTo>
                  <a:lnTo>
                    <a:pt x="1854708" y="309118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1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886200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0" y="309118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6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6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7" y="0"/>
                  </a:lnTo>
                  <a:lnTo>
                    <a:pt x="1545589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1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8"/>
                  </a:lnTo>
                  <a:lnTo>
                    <a:pt x="1854708" y="2624582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4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1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89" y="2933700"/>
                  </a:lnTo>
                  <a:lnTo>
                    <a:pt x="309117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5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2"/>
                  </a:lnTo>
                  <a:lnTo>
                    <a:pt x="0" y="30911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16593" y="2519266"/>
            <a:ext cx="79581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 indent="115253">
              <a:spcBef>
                <a:spcPts val="75"/>
              </a:spcBef>
            </a:pPr>
            <a:r>
              <a:rPr sz="1350" spc="-4" dirty="0">
                <a:latin typeface="Palatino Linotype"/>
                <a:cs typeface="Palatino Linotype"/>
              </a:rPr>
              <a:t>Logical </a:t>
            </a:r>
            <a:r>
              <a:rPr sz="1350" dirty="0">
                <a:latin typeface="Palatino Linotype"/>
                <a:cs typeface="Palatino Linotype"/>
              </a:rPr>
              <a:t> </a:t>
            </a:r>
            <a:r>
              <a:rPr sz="1350" spc="-8" dirty="0">
                <a:latin typeface="Palatino Linotype"/>
                <a:cs typeface="Palatino Linotype"/>
              </a:rPr>
              <a:t>Partition</a:t>
            </a:r>
            <a:r>
              <a:rPr sz="1350" spc="-49" dirty="0">
                <a:latin typeface="Palatino Linotype"/>
                <a:cs typeface="Palatino Linotype"/>
              </a:rPr>
              <a:t> </a:t>
            </a:r>
            <a:r>
              <a:rPr sz="1350" dirty="0">
                <a:latin typeface="Palatino Linotype"/>
                <a:cs typeface="Palatino Linotype"/>
              </a:rPr>
              <a:t>2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99447" y="3136677"/>
            <a:ext cx="8301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(2500</a:t>
            </a:r>
            <a:r>
              <a:rPr sz="1350" spc="-53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RUs)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54664" y="1845754"/>
            <a:ext cx="1400651" cy="2209800"/>
            <a:chOff x="6072885" y="2461005"/>
            <a:chExt cx="1867535" cy="2946400"/>
          </a:xfrm>
        </p:grpSpPr>
        <p:sp>
          <p:nvSpPr>
            <p:cNvPr id="18" name="object 18"/>
            <p:cNvSpPr/>
            <p:nvPr/>
          </p:nvSpPr>
          <p:spPr>
            <a:xfrm>
              <a:off x="6079235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1545589" y="0"/>
                  </a:moveTo>
                  <a:lnTo>
                    <a:pt x="309117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6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6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8"/>
                  </a:lnTo>
                  <a:lnTo>
                    <a:pt x="0" y="2624582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5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7" y="2933700"/>
                  </a:lnTo>
                  <a:lnTo>
                    <a:pt x="1545589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2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4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2"/>
                  </a:lnTo>
                  <a:lnTo>
                    <a:pt x="1854708" y="309118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1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79235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0" y="309118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6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6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7" y="0"/>
                  </a:lnTo>
                  <a:lnTo>
                    <a:pt x="1545589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1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8"/>
                  </a:lnTo>
                  <a:lnTo>
                    <a:pt x="1854708" y="2624582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4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2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89" y="2933700"/>
                  </a:lnTo>
                  <a:lnTo>
                    <a:pt x="309117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5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2"/>
                  </a:lnTo>
                  <a:lnTo>
                    <a:pt x="0" y="30911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61370" y="2519266"/>
            <a:ext cx="79581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 indent="115253">
              <a:spcBef>
                <a:spcPts val="75"/>
              </a:spcBef>
            </a:pPr>
            <a:r>
              <a:rPr sz="1350" spc="-4" dirty="0">
                <a:latin typeface="Palatino Linotype"/>
                <a:cs typeface="Palatino Linotype"/>
              </a:rPr>
              <a:t>Logical </a:t>
            </a:r>
            <a:r>
              <a:rPr sz="1350" dirty="0">
                <a:latin typeface="Palatino Linotype"/>
                <a:cs typeface="Palatino Linotype"/>
              </a:rPr>
              <a:t> </a:t>
            </a:r>
            <a:r>
              <a:rPr sz="1350" spc="-8" dirty="0">
                <a:latin typeface="Palatino Linotype"/>
                <a:cs typeface="Palatino Linotype"/>
              </a:rPr>
              <a:t>Partition</a:t>
            </a:r>
            <a:r>
              <a:rPr sz="1350" spc="-49" dirty="0">
                <a:latin typeface="Palatino Linotype"/>
                <a:cs typeface="Palatino Linotype"/>
              </a:rPr>
              <a:t> </a:t>
            </a:r>
            <a:r>
              <a:rPr sz="1350" dirty="0">
                <a:latin typeface="Palatino Linotype"/>
                <a:cs typeface="Palatino Linotype"/>
              </a:rPr>
              <a:t>3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44224" y="3136677"/>
            <a:ext cx="8301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(2500</a:t>
            </a:r>
            <a:r>
              <a:rPr sz="1350" spc="-53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RUs)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69164" y="1845754"/>
            <a:ext cx="1400651" cy="2209800"/>
            <a:chOff x="8358885" y="2461005"/>
            <a:chExt cx="1867535" cy="2946400"/>
          </a:xfrm>
        </p:grpSpPr>
        <p:sp>
          <p:nvSpPr>
            <p:cNvPr id="23" name="object 23"/>
            <p:cNvSpPr/>
            <p:nvPr/>
          </p:nvSpPr>
          <p:spPr>
            <a:xfrm>
              <a:off x="8365235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1545590" y="0"/>
                  </a:moveTo>
                  <a:lnTo>
                    <a:pt x="309118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5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6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8"/>
                  </a:lnTo>
                  <a:lnTo>
                    <a:pt x="0" y="2624582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6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8" y="2933700"/>
                  </a:lnTo>
                  <a:lnTo>
                    <a:pt x="1545590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2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4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2"/>
                  </a:lnTo>
                  <a:lnTo>
                    <a:pt x="1854708" y="309118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2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65235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0" y="309118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6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5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8" y="0"/>
                  </a:lnTo>
                  <a:lnTo>
                    <a:pt x="1545590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2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8"/>
                  </a:lnTo>
                  <a:lnTo>
                    <a:pt x="1854708" y="2624582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4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2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90" y="2933700"/>
                  </a:lnTo>
                  <a:lnTo>
                    <a:pt x="309118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6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2"/>
                  </a:lnTo>
                  <a:lnTo>
                    <a:pt x="0" y="30911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76155" y="2519266"/>
            <a:ext cx="79581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 indent="115253">
              <a:spcBef>
                <a:spcPts val="75"/>
              </a:spcBef>
            </a:pPr>
            <a:r>
              <a:rPr sz="1350" spc="-4" dirty="0">
                <a:latin typeface="Palatino Linotype"/>
                <a:cs typeface="Palatino Linotype"/>
              </a:rPr>
              <a:t>Logical </a:t>
            </a:r>
            <a:r>
              <a:rPr sz="1350" dirty="0">
                <a:latin typeface="Palatino Linotype"/>
                <a:cs typeface="Palatino Linotype"/>
              </a:rPr>
              <a:t> </a:t>
            </a:r>
            <a:r>
              <a:rPr sz="1350" spc="-8" dirty="0">
                <a:latin typeface="Palatino Linotype"/>
                <a:cs typeface="Palatino Linotype"/>
              </a:rPr>
              <a:t>Partition</a:t>
            </a:r>
            <a:r>
              <a:rPr sz="1350" spc="-49" dirty="0">
                <a:latin typeface="Palatino Linotype"/>
                <a:cs typeface="Palatino Linotype"/>
              </a:rPr>
              <a:t> </a:t>
            </a:r>
            <a:r>
              <a:rPr sz="1350" dirty="0">
                <a:latin typeface="Palatino Linotype"/>
                <a:cs typeface="Palatino Linotype"/>
              </a:rPr>
              <a:t>4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59010" y="3136677"/>
            <a:ext cx="8301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(2500</a:t>
            </a:r>
            <a:r>
              <a:rPr sz="1350" spc="-53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RUs)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30FE2569-CDA4-0700-C67C-B698343B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IN" b="1" spc="176" dirty="0">
                <a:solidFill>
                  <a:srgbClr val="00B050"/>
                </a:solidFill>
              </a:rPr>
              <a:t>Avoiding</a:t>
            </a:r>
            <a:r>
              <a:rPr lang="en-IN" b="1" spc="-79" dirty="0">
                <a:solidFill>
                  <a:srgbClr val="00B050"/>
                </a:solidFill>
              </a:rPr>
              <a:t> </a:t>
            </a:r>
            <a:r>
              <a:rPr lang="en-IN" b="1" spc="109" dirty="0">
                <a:solidFill>
                  <a:srgbClr val="00B050"/>
                </a:solidFill>
              </a:rPr>
              <a:t>hot</a:t>
            </a:r>
            <a:r>
              <a:rPr lang="en-IN" b="1" spc="-75" dirty="0">
                <a:solidFill>
                  <a:srgbClr val="00B050"/>
                </a:solidFill>
              </a:rPr>
              <a:t> </a:t>
            </a:r>
            <a:r>
              <a:rPr lang="en-IN" b="1" spc="23" dirty="0">
                <a:solidFill>
                  <a:srgbClr val="00B050"/>
                </a:solidFill>
              </a:rPr>
              <a:t>partition</a:t>
            </a:r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965DC61B-6477-BA36-5902-15D0776286F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C381816-5B56-529A-01B0-394AFDDF86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38</a:t>
            </a:fld>
            <a:endParaRPr lang="en-I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1252" y="1484757"/>
            <a:ext cx="7483221" cy="2863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1253" y="1484758"/>
            <a:ext cx="7483316" cy="2896947"/>
          </a:xfrm>
          <a:prstGeom prst="rect">
            <a:avLst/>
          </a:prstGeom>
          <a:ln w="6350">
            <a:solidFill>
              <a:srgbClr val="C0CF3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1275" dirty="0">
              <a:latin typeface="Times New Roman"/>
              <a:cs typeface="Times New Roman"/>
            </a:endParaRPr>
          </a:p>
          <a:p>
            <a:pPr marL="476" algn="ctr"/>
            <a:r>
              <a:rPr sz="1350" b="1" spc="-4" dirty="0">
                <a:latin typeface="Palatino Linotype"/>
                <a:cs typeface="Palatino Linotype"/>
              </a:rPr>
              <a:t>Container</a:t>
            </a:r>
            <a:endParaRPr sz="1350" dirty="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6721" y="1816226"/>
            <a:ext cx="6896958" cy="3043304"/>
            <a:chOff x="1595627" y="2421635"/>
            <a:chExt cx="9195943" cy="4057739"/>
          </a:xfrm>
        </p:grpSpPr>
        <p:sp>
          <p:nvSpPr>
            <p:cNvPr id="5" name="object 5"/>
            <p:cNvSpPr/>
            <p:nvPr/>
          </p:nvSpPr>
          <p:spPr>
            <a:xfrm>
              <a:off x="1595627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1545590" y="0"/>
                  </a:moveTo>
                  <a:lnTo>
                    <a:pt x="309117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5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6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8"/>
                  </a:lnTo>
                  <a:lnTo>
                    <a:pt x="0" y="2624582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5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7" y="2933700"/>
                  </a:lnTo>
                  <a:lnTo>
                    <a:pt x="1545590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1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4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2"/>
                  </a:lnTo>
                  <a:lnTo>
                    <a:pt x="1854708" y="309118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1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595627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0" y="309118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6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5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7" y="0"/>
                  </a:lnTo>
                  <a:lnTo>
                    <a:pt x="1545590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1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8"/>
                  </a:lnTo>
                  <a:lnTo>
                    <a:pt x="1854708" y="2624582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4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1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90" y="2933700"/>
                  </a:lnTo>
                  <a:lnTo>
                    <a:pt x="309117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5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2"/>
                  </a:lnTo>
                  <a:lnTo>
                    <a:pt x="0" y="30911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4043172" y="2467355"/>
              <a:ext cx="1853564" cy="2933700"/>
            </a:xfrm>
            <a:custGeom>
              <a:avLst/>
              <a:gdLst/>
              <a:ahLst/>
              <a:cxnLst/>
              <a:rect l="l" t="t" r="r" b="b"/>
              <a:pathLst>
                <a:path w="1853564" h="2933700">
                  <a:moveTo>
                    <a:pt x="1544319" y="0"/>
                  </a:moveTo>
                  <a:lnTo>
                    <a:pt x="308863" y="0"/>
                  </a:lnTo>
                  <a:lnTo>
                    <a:pt x="263226" y="3349"/>
                  </a:lnTo>
                  <a:lnTo>
                    <a:pt x="219667" y="13078"/>
                  </a:lnTo>
                  <a:lnTo>
                    <a:pt x="178663" y="28709"/>
                  </a:lnTo>
                  <a:lnTo>
                    <a:pt x="140693" y="49764"/>
                  </a:lnTo>
                  <a:lnTo>
                    <a:pt x="106234" y="75765"/>
                  </a:lnTo>
                  <a:lnTo>
                    <a:pt x="75765" y="106234"/>
                  </a:lnTo>
                  <a:lnTo>
                    <a:pt x="49764" y="140693"/>
                  </a:lnTo>
                  <a:lnTo>
                    <a:pt x="28709" y="178663"/>
                  </a:lnTo>
                  <a:lnTo>
                    <a:pt x="13078" y="219667"/>
                  </a:lnTo>
                  <a:lnTo>
                    <a:pt x="3349" y="263226"/>
                  </a:lnTo>
                  <a:lnTo>
                    <a:pt x="0" y="308864"/>
                  </a:lnTo>
                  <a:lnTo>
                    <a:pt x="0" y="2624836"/>
                  </a:lnTo>
                  <a:lnTo>
                    <a:pt x="3349" y="2670473"/>
                  </a:lnTo>
                  <a:lnTo>
                    <a:pt x="13078" y="2714032"/>
                  </a:lnTo>
                  <a:lnTo>
                    <a:pt x="28709" y="2755036"/>
                  </a:lnTo>
                  <a:lnTo>
                    <a:pt x="49764" y="2793006"/>
                  </a:lnTo>
                  <a:lnTo>
                    <a:pt x="75765" y="2827465"/>
                  </a:lnTo>
                  <a:lnTo>
                    <a:pt x="106234" y="2857934"/>
                  </a:lnTo>
                  <a:lnTo>
                    <a:pt x="140693" y="2883935"/>
                  </a:lnTo>
                  <a:lnTo>
                    <a:pt x="178663" y="2904990"/>
                  </a:lnTo>
                  <a:lnTo>
                    <a:pt x="219667" y="2920621"/>
                  </a:lnTo>
                  <a:lnTo>
                    <a:pt x="263226" y="2930350"/>
                  </a:lnTo>
                  <a:lnTo>
                    <a:pt x="308863" y="2933700"/>
                  </a:lnTo>
                  <a:lnTo>
                    <a:pt x="1544319" y="2933700"/>
                  </a:lnTo>
                  <a:lnTo>
                    <a:pt x="1589957" y="2930350"/>
                  </a:lnTo>
                  <a:lnTo>
                    <a:pt x="1633516" y="2920621"/>
                  </a:lnTo>
                  <a:lnTo>
                    <a:pt x="1674520" y="2904990"/>
                  </a:lnTo>
                  <a:lnTo>
                    <a:pt x="1712490" y="2883935"/>
                  </a:lnTo>
                  <a:lnTo>
                    <a:pt x="1746949" y="2857934"/>
                  </a:lnTo>
                  <a:lnTo>
                    <a:pt x="1777418" y="2827465"/>
                  </a:lnTo>
                  <a:lnTo>
                    <a:pt x="1803419" y="2793006"/>
                  </a:lnTo>
                  <a:lnTo>
                    <a:pt x="1824474" y="2755036"/>
                  </a:lnTo>
                  <a:lnTo>
                    <a:pt x="1840105" y="2714032"/>
                  </a:lnTo>
                  <a:lnTo>
                    <a:pt x="1849834" y="2670473"/>
                  </a:lnTo>
                  <a:lnTo>
                    <a:pt x="1853183" y="2624836"/>
                  </a:lnTo>
                  <a:lnTo>
                    <a:pt x="1853183" y="308864"/>
                  </a:lnTo>
                  <a:lnTo>
                    <a:pt x="1849834" y="263226"/>
                  </a:lnTo>
                  <a:lnTo>
                    <a:pt x="1840105" y="219667"/>
                  </a:lnTo>
                  <a:lnTo>
                    <a:pt x="1824474" y="178663"/>
                  </a:lnTo>
                  <a:lnTo>
                    <a:pt x="1803419" y="140693"/>
                  </a:lnTo>
                  <a:lnTo>
                    <a:pt x="1777418" y="106234"/>
                  </a:lnTo>
                  <a:lnTo>
                    <a:pt x="1746949" y="75765"/>
                  </a:lnTo>
                  <a:lnTo>
                    <a:pt x="1712490" y="49764"/>
                  </a:lnTo>
                  <a:lnTo>
                    <a:pt x="1674520" y="28709"/>
                  </a:lnTo>
                  <a:lnTo>
                    <a:pt x="1633516" y="13078"/>
                  </a:lnTo>
                  <a:lnTo>
                    <a:pt x="1589957" y="3349"/>
                  </a:lnTo>
                  <a:lnTo>
                    <a:pt x="154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4043172" y="2467355"/>
              <a:ext cx="1853564" cy="2933700"/>
            </a:xfrm>
            <a:custGeom>
              <a:avLst/>
              <a:gdLst/>
              <a:ahLst/>
              <a:cxnLst/>
              <a:rect l="l" t="t" r="r" b="b"/>
              <a:pathLst>
                <a:path w="1853564" h="2933700">
                  <a:moveTo>
                    <a:pt x="0" y="308864"/>
                  </a:moveTo>
                  <a:lnTo>
                    <a:pt x="3349" y="263226"/>
                  </a:lnTo>
                  <a:lnTo>
                    <a:pt x="13078" y="219667"/>
                  </a:lnTo>
                  <a:lnTo>
                    <a:pt x="28709" y="178663"/>
                  </a:lnTo>
                  <a:lnTo>
                    <a:pt x="49764" y="140693"/>
                  </a:lnTo>
                  <a:lnTo>
                    <a:pt x="75765" y="106234"/>
                  </a:lnTo>
                  <a:lnTo>
                    <a:pt x="106234" y="75765"/>
                  </a:lnTo>
                  <a:lnTo>
                    <a:pt x="140693" y="49764"/>
                  </a:lnTo>
                  <a:lnTo>
                    <a:pt x="178663" y="28709"/>
                  </a:lnTo>
                  <a:lnTo>
                    <a:pt x="219667" y="13078"/>
                  </a:lnTo>
                  <a:lnTo>
                    <a:pt x="263226" y="3349"/>
                  </a:lnTo>
                  <a:lnTo>
                    <a:pt x="308863" y="0"/>
                  </a:lnTo>
                  <a:lnTo>
                    <a:pt x="1544319" y="0"/>
                  </a:lnTo>
                  <a:lnTo>
                    <a:pt x="1589957" y="3349"/>
                  </a:lnTo>
                  <a:lnTo>
                    <a:pt x="1633516" y="13078"/>
                  </a:lnTo>
                  <a:lnTo>
                    <a:pt x="1674520" y="28709"/>
                  </a:lnTo>
                  <a:lnTo>
                    <a:pt x="1712490" y="49764"/>
                  </a:lnTo>
                  <a:lnTo>
                    <a:pt x="1746949" y="75765"/>
                  </a:lnTo>
                  <a:lnTo>
                    <a:pt x="1777418" y="106234"/>
                  </a:lnTo>
                  <a:lnTo>
                    <a:pt x="1803419" y="140693"/>
                  </a:lnTo>
                  <a:lnTo>
                    <a:pt x="1824474" y="178663"/>
                  </a:lnTo>
                  <a:lnTo>
                    <a:pt x="1840105" y="219667"/>
                  </a:lnTo>
                  <a:lnTo>
                    <a:pt x="1849834" y="263226"/>
                  </a:lnTo>
                  <a:lnTo>
                    <a:pt x="1853183" y="308864"/>
                  </a:lnTo>
                  <a:lnTo>
                    <a:pt x="1853183" y="2624836"/>
                  </a:lnTo>
                  <a:lnTo>
                    <a:pt x="1849834" y="2670473"/>
                  </a:lnTo>
                  <a:lnTo>
                    <a:pt x="1840105" y="2714032"/>
                  </a:lnTo>
                  <a:lnTo>
                    <a:pt x="1824474" y="2755036"/>
                  </a:lnTo>
                  <a:lnTo>
                    <a:pt x="1803419" y="2793006"/>
                  </a:lnTo>
                  <a:lnTo>
                    <a:pt x="1777418" y="2827465"/>
                  </a:lnTo>
                  <a:lnTo>
                    <a:pt x="1746949" y="2857934"/>
                  </a:lnTo>
                  <a:lnTo>
                    <a:pt x="1712490" y="2883935"/>
                  </a:lnTo>
                  <a:lnTo>
                    <a:pt x="1674520" y="2904990"/>
                  </a:lnTo>
                  <a:lnTo>
                    <a:pt x="1633516" y="2920621"/>
                  </a:lnTo>
                  <a:lnTo>
                    <a:pt x="1589957" y="2930350"/>
                  </a:lnTo>
                  <a:lnTo>
                    <a:pt x="1544319" y="2933700"/>
                  </a:lnTo>
                  <a:lnTo>
                    <a:pt x="308863" y="2933700"/>
                  </a:lnTo>
                  <a:lnTo>
                    <a:pt x="263226" y="2930350"/>
                  </a:lnTo>
                  <a:lnTo>
                    <a:pt x="219667" y="2920621"/>
                  </a:lnTo>
                  <a:lnTo>
                    <a:pt x="178663" y="2904990"/>
                  </a:lnTo>
                  <a:lnTo>
                    <a:pt x="140693" y="2883935"/>
                  </a:lnTo>
                  <a:lnTo>
                    <a:pt x="106234" y="2857934"/>
                  </a:lnTo>
                  <a:lnTo>
                    <a:pt x="75765" y="2827465"/>
                  </a:lnTo>
                  <a:lnTo>
                    <a:pt x="49764" y="2793006"/>
                  </a:lnTo>
                  <a:lnTo>
                    <a:pt x="28709" y="2755036"/>
                  </a:lnTo>
                  <a:lnTo>
                    <a:pt x="13078" y="2714032"/>
                  </a:lnTo>
                  <a:lnTo>
                    <a:pt x="3349" y="2670473"/>
                  </a:lnTo>
                  <a:lnTo>
                    <a:pt x="0" y="2624836"/>
                  </a:lnTo>
                  <a:lnTo>
                    <a:pt x="0" y="308864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6489192" y="242163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1545589" y="0"/>
                  </a:moveTo>
                  <a:lnTo>
                    <a:pt x="309117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5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5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7"/>
                  </a:lnTo>
                  <a:lnTo>
                    <a:pt x="0" y="2624582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5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7" y="2933700"/>
                  </a:lnTo>
                  <a:lnTo>
                    <a:pt x="1545589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2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4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2"/>
                  </a:lnTo>
                  <a:lnTo>
                    <a:pt x="1854708" y="309117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1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89192" y="242163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0" y="309117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5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5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7" y="0"/>
                  </a:lnTo>
                  <a:lnTo>
                    <a:pt x="1545589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1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7"/>
                  </a:lnTo>
                  <a:lnTo>
                    <a:pt x="1854708" y="2624582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4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2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89" y="2933700"/>
                  </a:lnTo>
                  <a:lnTo>
                    <a:pt x="309117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5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2"/>
                  </a:lnTo>
                  <a:lnTo>
                    <a:pt x="0" y="309117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36735" y="2423159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1545590" y="0"/>
                  </a:moveTo>
                  <a:lnTo>
                    <a:pt x="309118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5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5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7"/>
                  </a:lnTo>
                  <a:lnTo>
                    <a:pt x="0" y="2624582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6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8" y="2933700"/>
                  </a:lnTo>
                  <a:lnTo>
                    <a:pt x="1545590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2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4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2"/>
                  </a:lnTo>
                  <a:lnTo>
                    <a:pt x="1854708" y="309117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2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36735" y="2423159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0" y="309117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5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5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8" y="0"/>
                  </a:lnTo>
                  <a:lnTo>
                    <a:pt x="1545590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2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7"/>
                  </a:lnTo>
                  <a:lnTo>
                    <a:pt x="1854708" y="2624582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4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2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90" y="2933700"/>
                  </a:lnTo>
                  <a:lnTo>
                    <a:pt x="309118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6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2"/>
                  </a:lnTo>
                  <a:lnTo>
                    <a:pt x="0" y="309117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3872" y="2598419"/>
              <a:ext cx="355092" cy="4419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7275" y="2866643"/>
              <a:ext cx="356615" cy="4419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0072" y="2971799"/>
              <a:ext cx="355092" cy="4434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2472" y="3124199"/>
              <a:ext cx="355092" cy="4434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0695" y="3115055"/>
              <a:ext cx="355092" cy="4434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7272" y="3428999"/>
              <a:ext cx="355092" cy="4434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9672" y="3581399"/>
              <a:ext cx="355092" cy="4434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072" y="3733799"/>
              <a:ext cx="355092" cy="4434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7255" y="3262883"/>
              <a:ext cx="356616" cy="4434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9655" y="3415283"/>
              <a:ext cx="356616" cy="4434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2263" y="3549395"/>
              <a:ext cx="355092" cy="4434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6855" y="3872483"/>
              <a:ext cx="356616" cy="4434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1655" y="4177283"/>
              <a:ext cx="356616" cy="4434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5995" y="4201667"/>
              <a:ext cx="356616" cy="4434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5163" y="2528315"/>
              <a:ext cx="355092" cy="4434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7563" y="2680715"/>
              <a:ext cx="355092" cy="4434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9963" y="2833115"/>
              <a:ext cx="355092" cy="4434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4763" y="3137915"/>
              <a:ext cx="355091" cy="4434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6691" y="3956303"/>
              <a:ext cx="356616" cy="4434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807" y="4279391"/>
              <a:ext cx="355092" cy="4434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7608" y="4584191"/>
              <a:ext cx="355092" cy="4434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5163" y="4279391"/>
              <a:ext cx="355092" cy="4434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755" y="4602479"/>
              <a:ext cx="356616" cy="4434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4555" y="4907279"/>
              <a:ext cx="356616" cy="44348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3539" y="4343400"/>
              <a:ext cx="355092" cy="4434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8131" y="4666487"/>
              <a:ext cx="355092" cy="44348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2263" y="4924043"/>
              <a:ext cx="355092" cy="4434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2900" y="2671571"/>
              <a:ext cx="355091" cy="4434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0663" y="2671571"/>
              <a:ext cx="356615" cy="4434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9951" y="2673095"/>
              <a:ext cx="355091" cy="44196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336" y="2680715"/>
              <a:ext cx="355092" cy="4434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7099" y="2680715"/>
              <a:ext cx="356616" cy="44348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6387" y="2680715"/>
              <a:ext cx="355092" cy="44348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7399" y="2670047"/>
              <a:ext cx="356616" cy="44348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6687" y="2670047"/>
              <a:ext cx="355092" cy="44348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7099" y="3261359"/>
              <a:ext cx="356616" cy="4434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6387" y="3261359"/>
              <a:ext cx="355092" cy="44348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028" y="5806439"/>
              <a:ext cx="614172" cy="672935"/>
            </a:xfrm>
            <a:prstGeom prst="rect">
              <a:avLst/>
            </a:prstGeom>
          </p:spPr>
        </p:pic>
      </p:grpSp>
      <p:sp>
        <p:nvSpPr>
          <p:cNvPr id="53" name="Title 52">
            <a:extLst>
              <a:ext uri="{FF2B5EF4-FFF2-40B4-BE49-F238E27FC236}">
                <a16:creationId xmlns:a16="http://schemas.microsoft.com/office/drawing/2014/main" id="{5CC3BFB5-3F7C-182C-7CAB-BCD0BA653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IN" b="1" spc="176" dirty="0">
                <a:solidFill>
                  <a:srgbClr val="00B050"/>
                </a:solidFill>
              </a:rPr>
              <a:t>Avoiding</a:t>
            </a:r>
            <a:r>
              <a:rPr lang="en-IN" b="1" spc="-79" dirty="0">
                <a:solidFill>
                  <a:srgbClr val="00B050"/>
                </a:solidFill>
              </a:rPr>
              <a:t> </a:t>
            </a:r>
            <a:r>
              <a:rPr lang="en-IN" b="1" spc="109" dirty="0">
                <a:solidFill>
                  <a:srgbClr val="00B050"/>
                </a:solidFill>
              </a:rPr>
              <a:t>hot</a:t>
            </a:r>
            <a:r>
              <a:rPr lang="en-IN" b="1" spc="-75" dirty="0">
                <a:solidFill>
                  <a:srgbClr val="00B050"/>
                </a:solidFill>
              </a:rPr>
              <a:t> </a:t>
            </a:r>
            <a:r>
              <a:rPr lang="en-IN" b="1" spc="23" dirty="0">
                <a:solidFill>
                  <a:srgbClr val="00B050"/>
                </a:solidFill>
              </a:rPr>
              <a:t>partition</a:t>
            </a:r>
            <a:endParaRPr lang="en-US" dirty="0"/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26EEED08-E359-8E69-05CD-7D7377DADA4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4380164-27F9-3AFE-3CB8-7671E71E1E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39</a:t>
            </a:fld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2919222" y="1199007"/>
            <a:ext cx="3727609" cy="3464728"/>
            <a:chOff x="3892296" y="775728"/>
            <a:chExt cx="4970145" cy="54425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2296" y="775728"/>
              <a:ext cx="4969763" cy="54422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20" y="967740"/>
              <a:ext cx="4599432" cy="507187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452360" y="3324986"/>
            <a:ext cx="1250633" cy="765810"/>
            <a:chOff x="9936480" y="4433315"/>
            <a:chExt cx="1667510" cy="102108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8296" y="4919471"/>
              <a:ext cx="1385316" cy="5349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6480" y="4433315"/>
              <a:ext cx="1667255" cy="502919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2361" y="1452754"/>
            <a:ext cx="1044701" cy="69608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1525" y="3378709"/>
            <a:ext cx="1351026" cy="52463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837" y="1423034"/>
            <a:ext cx="930402" cy="99898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282570" y="1892799"/>
            <a:ext cx="769620" cy="310991"/>
            <a:chOff x="3043427" y="2523731"/>
            <a:chExt cx="1026160" cy="41465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3427" y="2523731"/>
              <a:ext cx="1025664" cy="4145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02863" y="2563367"/>
              <a:ext cx="911351" cy="30175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300858" y="3592440"/>
            <a:ext cx="769620" cy="310991"/>
            <a:chOff x="3067811" y="4789919"/>
            <a:chExt cx="1026160" cy="41465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7811" y="4789919"/>
              <a:ext cx="1025664" cy="4145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27247" y="4829555"/>
              <a:ext cx="911351" cy="301751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519672" y="1720224"/>
            <a:ext cx="777239" cy="333851"/>
            <a:chOff x="8692895" y="2293632"/>
            <a:chExt cx="1036319" cy="445134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2895" y="2293632"/>
              <a:ext cx="1036320" cy="44499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52331" y="2333243"/>
              <a:ext cx="922020" cy="332231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6519672" y="3610746"/>
            <a:ext cx="777239" cy="333851"/>
            <a:chOff x="8692895" y="4814328"/>
            <a:chExt cx="1036319" cy="445134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2895" y="4814328"/>
              <a:ext cx="1036320" cy="4449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52331" y="4853939"/>
              <a:ext cx="922020" cy="332232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73F0DC2-AA52-6308-F27B-9F866B0F0251}"/>
              </a:ext>
            </a:extLst>
          </p:cNvPr>
          <p:cNvSpPr/>
          <p:nvPr/>
        </p:nvSpPr>
        <p:spPr>
          <a:xfrm>
            <a:off x="3356699" y="218398"/>
            <a:ext cx="2430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spc="19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Model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B134773E-01D9-7538-DD32-2AC4217A1A6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5F8607C-EC63-BE44-3920-C2148792A0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</a:t>
            </a:fld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1252" y="1484757"/>
            <a:ext cx="7483221" cy="2863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1253" y="1484758"/>
            <a:ext cx="7483316" cy="2896947"/>
          </a:xfrm>
          <a:prstGeom prst="rect">
            <a:avLst/>
          </a:prstGeom>
          <a:ln w="6350">
            <a:solidFill>
              <a:srgbClr val="C0CF3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1275" dirty="0">
              <a:latin typeface="Times New Roman"/>
              <a:cs typeface="Times New Roman"/>
            </a:endParaRPr>
          </a:p>
          <a:p>
            <a:pPr marL="476" algn="ctr"/>
            <a:r>
              <a:rPr sz="1350" b="1" spc="-4" dirty="0">
                <a:latin typeface="Palatino Linotype"/>
                <a:cs typeface="Palatino Linotype"/>
              </a:rPr>
              <a:t>Container</a:t>
            </a:r>
            <a:endParaRPr sz="1350" dirty="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65111" y="1811464"/>
            <a:ext cx="6833235" cy="2244090"/>
            <a:chOff x="1686814" y="2415285"/>
            <a:chExt cx="9110980" cy="2992120"/>
          </a:xfrm>
        </p:grpSpPr>
        <p:sp>
          <p:nvSpPr>
            <p:cNvPr id="5" name="object 5"/>
            <p:cNvSpPr/>
            <p:nvPr/>
          </p:nvSpPr>
          <p:spPr>
            <a:xfrm>
              <a:off x="4043172" y="2467355"/>
              <a:ext cx="1853564" cy="2933700"/>
            </a:xfrm>
            <a:custGeom>
              <a:avLst/>
              <a:gdLst/>
              <a:ahLst/>
              <a:cxnLst/>
              <a:rect l="l" t="t" r="r" b="b"/>
              <a:pathLst>
                <a:path w="1853564" h="2933700">
                  <a:moveTo>
                    <a:pt x="1544319" y="0"/>
                  </a:moveTo>
                  <a:lnTo>
                    <a:pt x="308863" y="0"/>
                  </a:lnTo>
                  <a:lnTo>
                    <a:pt x="263226" y="3349"/>
                  </a:lnTo>
                  <a:lnTo>
                    <a:pt x="219667" y="13078"/>
                  </a:lnTo>
                  <a:lnTo>
                    <a:pt x="178663" y="28709"/>
                  </a:lnTo>
                  <a:lnTo>
                    <a:pt x="140693" y="49764"/>
                  </a:lnTo>
                  <a:lnTo>
                    <a:pt x="106234" y="75765"/>
                  </a:lnTo>
                  <a:lnTo>
                    <a:pt x="75765" y="106234"/>
                  </a:lnTo>
                  <a:lnTo>
                    <a:pt x="49764" y="140693"/>
                  </a:lnTo>
                  <a:lnTo>
                    <a:pt x="28709" y="178663"/>
                  </a:lnTo>
                  <a:lnTo>
                    <a:pt x="13078" y="219667"/>
                  </a:lnTo>
                  <a:lnTo>
                    <a:pt x="3349" y="263226"/>
                  </a:lnTo>
                  <a:lnTo>
                    <a:pt x="0" y="308864"/>
                  </a:lnTo>
                  <a:lnTo>
                    <a:pt x="0" y="2624836"/>
                  </a:lnTo>
                  <a:lnTo>
                    <a:pt x="3349" y="2670473"/>
                  </a:lnTo>
                  <a:lnTo>
                    <a:pt x="13078" y="2714032"/>
                  </a:lnTo>
                  <a:lnTo>
                    <a:pt x="28709" y="2755036"/>
                  </a:lnTo>
                  <a:lnTo>
                    <a:pt x="49764" y="2793006"/>
                  </a:lnTo>
                  <a:lnTo>
                    <a:pt x="75765" y="2827465"/>
                  </a:lnTo>
                  <a:lnTo>
                    <a:pt x="106234" y="2857934"/>
                  </a:lnTo>
                  <a:lnTo>
                    <a:pt x="140693" y="2883935"/>
                  </a:lnTo>
                  <a:lnTo>
                    <a:pt x="178663" y="2904990"/>
                  </a:lnTo>
                  <a:lnTo>
                    <a:pt x="219667" y="2920621"/>
                  </a:lnTo>
                  <a:lnTo>
                    <a:pt x="263226" y="2930350"/>
                  </a:lnTo>
                  <a:lnTo>
                    <a:pt x="308863" y="2933700"/>
                  </a:lnTo>
                  <a:lnTo>
                    <a:pt x="1544319" y="2933700"/>
                  </a:lnTo>
                  <a:lnTo>
                    <a:pt x="1589957" y="2930350"/>
                  </a:lnTo>
                  <a:lnTo>
                    <a:pt x="1633516" y="2920621"/>
                  </a:lnTo>
                  <a:lnTo>
                    <a:pt x="1674520" y="2904990"/>
                  </a:lnTo>
                  <a:lnTo>
                    <a:pt x="1712490" y="2883935"/>
                  </a:lnTo>
                  <a:lnTo>
                    <a:pt x="1746949" y="2857934"/>
                  </a:lnTo>
                  <a:lnTo>
                    <a:pt x="1777418" y="2827465"/>
                  </a:lnTo>
                  <a:lnTo>
                    <a:pt x="1803419" y="2793006"/>
                  </a:lnTo>
                  <a:lnTo>
                    <a:pt x="1824474" y="2755036"/>
                  </a:lnTo>
                  <a:lnTo>
                    <a:pt x="1840105" y="2714032"/>
                  </a:lnTo>
                  <a:lnTo>
                    <a:pt x="1849834" y="2670473"/>
                  </a:lnTo>
                  <a:lnTo>
                    <a:pt x="1853183" y="2624836"/>
                  </a:lnTo>
                  <a:lnTo>
                    <a:pt x="1853183" y="308864"/>
                  </a:lnTo>
                  <a:lnTo>
                    <a:pt x="1849834" y="263226"/>
                  </a:lnTo>
                  <a:lnTo>
                    <a:pt x="1840105" y="219667"/>
                  </a:lnTo>
                  <a:lnTo>
                    <a:pt x="1824474" y="178663"/>
                  </a:lnTo>
                  <a:lnTo>
                    <a:pt x="1803419" y="140693"/>
                  </a:lnTo>
                  <a:lnTo>
                    <a:pt x="1777418" y="106234"/>
                  </a:lnTo>
                  <a:lnTo>
                    <a:pt x="1746949" y="75765"/>
                  </a:lnTo>
                  <a:lnTo>
                    <a:pt x="1712490" y="49764"/>
                  </a:lnTo>
                  <a:lnTo>
                    <a:pt x="1674520" y="28709"/>
                  </a:lnTo>
                  <a:lnTo>
                    <a:pt x="1633516" y="13078"/>
                  </a:lnTo>
                  <a:lnTo>
                    <a:pt x="1589957" y="3349"/>
                  </a:lnTo>
                  <a:lnTo>
                    <a:pt x="154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4043172" y="2467355"/>
              <a:ext cx="1853564" cy="2933700"/>
            </a:xfrm>
            <a:custGeom>
              <a:avLst/>
              <a:gdLst/>
              <a:ahLst/>
              <a:cxnLst/>
              <a:rect l="l" t="t" r="r" b="b"/>
              <a:pathLst>
                <a:path w="1853564" h="2933700">
                  <a:moveTo>
                    <a:pt x="0" y="308864"/>
                  </a:moveTo>
                  <a:lnTo>
                    <a:pt x="3349" y="263226"/>
                  </a:lnTo>
                  <a:lnTo>
                    <a:pt x="13078" y="219667"/>
                  </a:lnTo>
                  <a:lnTo>
                    <a:pt x="28709" y="178663"/>
                  </a:lnTo>
                  <a:lnTo>
                    <a:pt x="49764" y="140693"/>
                  </a:lnTo>
                  <a:lnTo>
                    <a:pt x="75765" y="106234"/>
                  </a:lnTo>
                  <a:lnTo>
                    <a:pt x="106234" y="75765"/>
                  </a:lnTo>
                  <a:lnTo>
                    <a:pt x="140693" y="49764"/>
                  </a:lnTo>
                  <a:lnTo>
                    <a:pt x="178663" y="28709"/>
                  </a:lnTo>
                  <a:lnTo>
                    <a:pt x="219667" y="13078"/>
                  </a:lnTo>
                  <a:lnTo>
                    <a:pt x="263226" y="3349"/>
                  </a:lnTo>
                  <a:lnTo>
                    <a:pt x="308863" y="0"/>
                  </a:lnTo>
                  <a:lnTo>
                    <a:pt x="1544319" y="0"/>
                  </a:lnTo>
                  <a:lnTo>
                    <a:pt x="1589957" y="3349"/>
                  </a:lnTo>
                  <a:lnTo>
                    <a:pt x="1633516" y="13078"/>
                  </a:lnTo>
                  <a:lnTo>
                    <a:pt x="1674520" y="28709"/>
                  </a:lnTo>
                  <a:lnTo>
                    <a:pt x="1712490" y="49764"/>
                  </a:lnTo>
                  <a:lnTo>
                    <a:pt x="1746949" y="75765"/>
                  </a:lnTo>
                  <a:lnTo>
                    <a:pt x="1777418" y="106234"/>
                  </a:lnTo>
                  <a:lnTo>
                    <a:pt x="1803419" y="140693"/>
                  </a:lnTo>
                  <a:lnTo>
                    <a:pt x="1824474" y="178663"/>
                  </a:lnTo>
                  <a:lnTo>
                    <a:pt x="1840105" y="219667"/>
                  </a:lnTo>
                  <a:lnTo>
                    <a:pt x="1849834" y="263226"/>
                  </a:lnTo>
                  <a:lnTo>
                    <a:pt x="1853183" y="308864"/>
                  </a:lnTo>
                  <a:lnTo>
                    <a:pt x="1853183" y="2624836"/>
                  </a:lnTo>
                  <a:lnTo>
                    <a:pt x="1849834" y="2670473"/>
                  </a:lnTo>
                  <a:lnTo>
                    <a:pt x="1840105" y="2714032"/>
                  </a:lnTo>
                  <a:lnTo>
                    <a:pt x="1824474" y="2755036"/>
                  </a:lnTo>
                  <a:lnTo>
                    <a:pt x="1803419" y="2793006"/>
                  </a:lnTo>
                  <a:lnTo>
                    <a:pt x="1777418" y="2827465"/>
                  </a:lnTo>
                  <a:lnTo>
                    <a:pt x="1746949" y="2857934"/>
                  </a:lnTo>
                  <a:lnTo>
                    <a:pt x="1712490" y="2883935"/>
                  </a:lnTo>
                  <a:lnTo>
                    <a:pt x="1674520" y="2904990"/>
                  </a:lnTo>
                  <a:lnTo>
                    <a:pt x="1633516" y="2920621"/>
                  </a:lnTo>
                  <a:lnTo>
                    <a:pt x="1589957" y="2930350"/>
                  </a:lnTo>
                  <a:lnTo>
                    <a:pt x="1544319" y="2933700"/>
                  </a:lnTo>
                  <a:lnTo>
                    <a:pt x="308863" y="2933700"/>
                  </a:lnTo>
                  <a:lnTo>
                    <a:pt x="263226" y="2930350"/>
                  </a:lnTo>
                  <a:lnTo>
                    <a:pt x="219667" y="2920621"/>
                  </a:lnTo>
                  <a:lnTo>
                    <a:pt x="178663" y="2904990"/>
                  </a:lnTo>
                  <a:lnTo>
                    <a:pt x="140693" y="2883935"/>
                  </a:lnTo>
                  <a:lnTo>
                    <a:pt x="106234" y="2857934"/>
                  </a:lnTo>
                  <a:lnTo>
                    <a:pt x="75765" y="2827465"/>
                  </a:lnTo>
                  <a:lnTo>
                    <a:pt x="49764" y="2793006"/>
                  </a:lnTo>
                  <a:lnTo>
                    <a:pt x="28709" y="2755036"/>
                  </a:lnTo>
                  <a:lnTo>
                    <a:pt x="13078" y="2714032"/>
                  </a:lnTo>
                  <a:lnTo>
                    <a:pt x="3349" y="2670473"/>
                  </a:lnTo>
                  <a:lnTo>
                    <a:pt x="0" y="2624836"/>
                  </a:lnTo>
                  <a:lnTo>
                    <a:pt x="0" y="308864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6489192" y="242163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1545589" y="0"/>
                  </a:moveTo>
                  <a:lnTo>
                    <a:pt x="309117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5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5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7"/>
                  </a:lnTo>
                  <a:lnTo>
                    <a:pt x="0" y="2624582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5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7" y="2933700"/>
                  </a:lnTo>
                  <a:lnTo>
                    <a:pt x="1545589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2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4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2"/>
                  </a:lnTo>
                  <a:lnTo>
                    <a:pt x="1854708" y="309117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1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6489192" y="242163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0" y="309117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5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5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7" y="0"/>
                  </a:lnTo>
                  <a:lnTo>
                    <a:pt x="1545589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1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7"/>
                  </a:lnTo>
                  <a:lnTo>
                    <a:pt x="1854708" y="2624582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4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2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89" y="2933700"/>
                  </a:lnTo>
                  <a:lnTo>
                    <a:pt x="309117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5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2"/>
                  </a:lnTo>
                  <a:lnTo>
                    <a:pt x="0" y="309117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8936735" y="2423159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1545590" y="0"/>
                  </a:moveTo>
                  <a:lnTo>
                    <a:pt x="309118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5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5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7"/>
                  </a:lnTo>
                  <a:lnTo>
                    <a:pt x="0" y="2624582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6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8" y="2933700"/>
                  </a:lnTo>
                  <a:lnTo>
                    <a:pt x="1545590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2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4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2"/>
                  </a:lnTo>
                  <a:lnTo>
                    <a:pt x="1854708" y="309117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2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36735" y="2423159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0" y="309117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5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5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8" y="0"/>
                  </a:lnTo>
                  <a:lnTo>
                    <a:pt x="1545590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2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7"/>
                  </a:lnTo>
                  <a:lnTo>
                    <a:pt x="1854708" y="2624582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4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2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90" y="2933700"/>
                  </a:lnTo>
                  <a:lnTo>
                    <a:pt x="309118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6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2"/>
                  </a:lnTo>
                  <a:lnTo>
                    <a:pt x="0" y="309117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2900" y="2671571"/>
              <a:ext cx="355091" cy="4434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0664" y="2671571"/>
              <a:ext cx="356615" cy="4434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9952" y="2673095"/>
              <a:ext cx="355091" cy="4419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335" y="2680715"/>
              <a:ext cx="355092" cy="4434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7100" y="2680715"/>
              <a:ext cx="356616" cy="4434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6388" y="2680715"/>
              <a:ext cx="355092" cy="4434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7400" y="2670047"/>
              <a:ext cx="356616" cy="4434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6688" y="2670047"/>
              <a:ext cx="355092" cy="4434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7100" y="3261359"/>
              <a:ext cx="356616" cy="4434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6388" y="3261359"/>
              <a:ext cx="355092" cy="4434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3916" y="2680715"/>
              <a:ext cx="355091" cy="44348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93164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1545590" y="0"/>
                  </a:moveTo>
                  <a:lnTo>
                    <a:pt x="309118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6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6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8"/>
                  </a:lnTo>
                  <a:lnTo>
                    <a:pt x="0" y="2624582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6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8" y="2933700"/>
                  </a:lnTo>
                  <a:lnTo>
                    <a:pt x="1545590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1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4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2"/>
                  </a:lnTo>
                  <a:lnTo>
                    <a:pt x="1854708" y="309118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2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3164" y="2467355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0" y="309118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6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6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8" y="0"/>
                  </a:lnTo>
                  <a:lnTo>
                    <a:pt x="1545590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2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8"/>
                  </a:lnTo>
                  <a:lnTo>
                    <a:pt x="1854708" y="2624582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4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1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90" y="2933700"/>
                  </a:lnTo>
                  <a:lnTo>
                    <a:pt x="309118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6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2"/>
                  </a:lnTo>
                  <a:lnTo>
                    <a:pt x="0" y="30911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2892" y="2671571"/>
              <a:ext cx="356616" cy="4434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2180" y="2671571"/>
              <a:ext cx="355092" cy="4434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944" y="2673095"/>
              <a:ext cx="356616" cy="4419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3908" y="2680715"/>
              <a:ext cx="355092" cy="4434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4096" y="3261359"/>
              <a:ext cx="356616" cy="4434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2664" y="2670047"/>
              <a:ext cx="356616" cy="4434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7472" y="3204971"/>
              <a:ext cx="355091" cy="4434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60" y="3204971"/>
              <a:ext cx="355091" cy="4434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4523" y="3206495"/>
              <a:ext cx="355091" cy="4419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8488" y="3214115"/>
              <a:ext cx="355091" cy="4434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4896" y="3214115"/>
              <a:ext cx="356616" cy="4434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4184" y="3214115"/>
              <a:ext cx="355092" cy="4434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1948" y="3214115"/>
              <a:ext cx="356615" cy="44348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5912" y="3223259"/>
              <a:ext cx="355091" cy="443483"/>
            </a:xfrm>
            <a:prstGeom prst="rect">
              <a:avLst/>
            </a:prstGeom>
          </p:spPr>
        </p:pic>
      </p:grpSp>
      <p:sp>
        <p:nvSpPr>
          <p:cNvPr id="40" name="Title 39">
            <a:extLst>
              <a:ext uri="{FF2B5EF4-FFF2-40B4-BE49-F238E27FC236}">
                <a16:creationId xmlns:a16="http://schemas.microsoft.com/office/drawing/2014/main" id="{CE4C388C-995C-A0D9-82EC-50959252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IN" b="1" spc="176" dirty="0">
                <a:solidFill>
                  <a:srgbClr val="00B050"/>
                </a:solidFill>
              </a:rPr>
              <a:t>Avoiding</a:t>
            </a:r>
            <a:r>
              <a:rPr lang="en-IN" b="1" spc="-79" dirty="0">
                <a:solidFill>
                  <a:srgbClr val="00B050"/>
                </a:solidFill>
              </a:rPr>
              <a:t> </a:t>
            </a:r>
            <a:r>
              <a:rPr lang="en-IN" b="1" spc="109" dirty="0">
                <a:solidFill>
                  <a:srgbClr val="00B050"/>
                </a:solidFill>
              </a:rPr>
              <a:t>hot</a:t>
            </a:r>
            <a:r>
              <a:rPr lang="en-IN" b="1" spc="-75" dirty="0">
                <a:solidFill>
                  <a:srgbClr val="00B050"/>
                </a:solidFill>
              </a:rPr>
              <a:t> </a:t>
            </a:r>
            <a:r>
              <a:rPr lang="en-IN" b="1" spc="23" dirty="0">
                <a:solidFill>
                  <a:srgbClr val="00B050"/>
                </a:solidFill>
              </a:rPr>
              <a:t>partition at store</a:t>
            </a:r>
            <a:endParaRPr lang="en-US" dirty="0"/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0432F144-B079-58C0-8DBB-25DD4574CAA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A76BB0B4-8DD6-B68D-9FFA-397D10DF1D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40</a:t>
            </a:fld>
            <a:endParaRPr lang="en-IN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4107" y="1156177"/>
            <a:ext cx="7483316" cy="3696462"/>
            <a:chOff x="1229867" y="1816607"/>
            <a:chExt cx="9977755" cy="4928616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29867" y="2153411"/>
              <a:ext cx="9977628" cy="38176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29867" y="2153411"/>
              <a:ext cx="9977755" cy="3817620"/>
            </a:xfrm>
            <a:custGeom>
              <a:avLst/>
              <a:gdLst/>
              <a:ahLst/>
              <a:cxnLst/>
              <a:rect l="l" t="t" r="r" b="b"/>
              <a:pathLst>
                <a:path w="9977755" h="3817620">
                  <a:moveTo>
                    <a:pt x="0" y="3817620"/>
                  </a:moveTo>
                  <a:lnTo>
                    <a:pt x="9977628" y="3817620"/>
                  </a:lnTo>
                  <a:lnTo>
                    <a:pt x="9977628" y="0"/>
                  </a:lnTo>
                  <a:lnTo>
                    <a:pt x="0" y="0"/>
                  </a:lnTo>
                  <a:lnTo>
                    <a:pt x="0" y="3817620"/>
                  </a:lnTo>
                  <a:close/>
                </a:path>
              </a:pathLst>
            </a:custGeom>
            <a:ln w="6350">
              <a:solidFill>
                <a:srgbClr val="C0CF39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4055363" y="2692907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1545589" y="0"/>
                  </a:moveTo>
                  <a:lnTo>
                    <a:pt x="309118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6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5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7"/>
                  </a:lnTo>
                  <a:lnTo>
                    <a:pt x="0" y="2624581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6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8" y="2933700"/>
                  </a:lnTo>
                  <a:lnTo>
                    <a:pt x="1545589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1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3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1"/>
                  </a:lnTo>
                  <a:lnTo>
                    <a:pt x="1854708" y="309117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1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4055363" y="2692907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0" y="309117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5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6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8" y="0"/>
                  </a:lnTo>
                  <a:lnTo>
                    <a:pt x="1545589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1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7"/>
                  </a:lnTo>
                  <a:lnTo>
                    <a:pt x="1854708" y="2624581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3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1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89" y="2933700"/>
                  </a:lnTo>
                  <a:lnTo>
                    <a:pt x="309118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6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1"/>
                  </a:lnTo>
                  <a:lnTo>
                    <a:pt x="0" y="309117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6502908" y="2645663"/>
              <a:ext cx="1853564" cy="2933700"/>
            </a:xfrm>
            <a:custGeom>
              <a:avLst/>
              <a:gdLst/>
              <a:ahLst/>
              <a:cxnLst/>
              <a:rect l="l" t="t" r="r" b="b"/>
              <a:pathLst>
                <a:path w="1853565" h="2933700">
                  <a:moveTo>
                    <a:pt x="1544320" y="0"/>
                  </a:moveTo>
                  <a:lnTo>
                    <a:pt x="308864" y="0"/>
                  </a:lnTo>
                  <a:lnTo>
                    <a:pt x="263226" y="3349"/>
                  </a:lnTo>
                  <a:lnTo>
                    <a:pt x="219667" y="13078"/>
                  </a:lnTo>
                  <a:lnTo>
                    <a:pt x="178663" y="28709"/>
                  </a:lnTo>
                  <a:lnTo>
                    <a:pt x="140693" y="49764"/>
                  </a:lnTo>
                  <a:lnTo>
                    <a:pt x="106234" y="75765"/>
                  </a:lnTo>
                  <a:lnTo>
                    <a:pt x="75765" y="106234"/>
                  </a:lnTo>
                  <a:lnTo>
                    <a:pt x="49764" y="140693"/>
                  </a:lnTo>
                  <a:lnTo>
                    <a:pt x="28709" y="178663"/>
                  </a:lnTo>
                  <a:lnTo>
                    <a:pt x="13078" y="219667"/>
                  </a:lnTo>
                  <a:lnTo>
                    <a:pt x="3349" y="263226"/>
                  </a:lnTo>
                  <a:lnTo>
                    <a:pt x="0" y="308863"/>
                  </a:lnTo>
                  <a:lnTo>
                    <a:pt x="0" y="2624836"/>
                  </a:lnTo>
                  <a:lnTo>
                    <a:pt x="3349" y="2670473"/>
                  </a:lnTo>
                  <a:lnTo>
                    <a:pt x="13078" y="2714032"/>
                  </a:lnTo>
                  <a:lnTo>
                    <a:pt x="28709" y="2755036"/>
                  </a:lnTo>
                  <a:lnTo>
                    <a:pt x="49764" y="2793006"/>
                  </a:lnTo>
                  <a:lnTo>
                    <a:pt x="75765" y="2827465"/>
                  </a:lnTo>
                  <a:lnTo>
                    <a:pt x="106234" y="2857934"/>
                  </a:lnTo>
                  <a:lnTo>
                    <a:pt x="140693" y="2883935"/>
                  </a:lnTo>
                  <a:lnTo>
                    <a:pt x="178663" y="2904990"/>
                  </a:lnTo>
                  <a:lnTo>
                    <a:pt x="219667" y="2920621"/>
                  </a:lnTo>
                  <a:lnTo>
                    <a:pt x="263226" y="2930350"/>
                  </a:lnTo>
                  <a:lnTo>
                    <a:pt x="308864" y="2933700"/>
                  </a:lnTo>
                  <a:lnTo>
                    <a:pt x="1544320" y="2933700"/>
                  </a:lnTo>
                  <a:lnTo>
                    <a:pt x="1589957" y="2930350"/>
                  </a:lnTo>
                  <a:lnTo>
                    <a:pt x="1633516" y="2920621"/>
                  </a:lnTo>
                  <a:lnTo>
                    <a:pt x="1674520" y="2904990"/>
                  </a:lnTo>
                  <a:lnTo>
                    <a:pt x="1712490" y="2883935"/>
                  </a:lnTo>
                  <a:lnTo>
                    <a:pt x="1746949" y="2857934"/>
                  </a:lnTo>
                  <a:lnTo>
                    <a:pt x="1777418" y="2827465"/>
                  </a:lnTo>
                  <a:lnTo>
                    <a:pt x="1803419" y="2793006"/>
                  </a:lnTo>
                  <a:lnTo>
                    <a:pt x="1824474" y="2755036"/>
                  </a:lnTo>
                  <a:lnTo>
                    <a:pt x="1840105" y="2714032"/>
                  </a:lnTo>
                  <a:lnTo>
                    <a:pt x="1849834" y="2670473"/>
                  </a:lnTo>
                  <a:lnTo>
                    <a:pt x="1853184" y="2624836"/>
                  </a:lnTo>
                  <a:lnTo>
                    <a:pt x="1853184" y="308863"/>
                  </a:lnTo>
                  <a:lnTo>
                    <a:pt x="1849834" y="263226"/>
                  </a:lnTo>
                  <a:lnTo>
                    <a:pt x="1840105" y="219667"/>
                  </a:lnTo>
                  <a:lnTo>
                    <a:pt x="1824474" y="178663"/>
                  </a:lnTo>
                  <a:lnTo>
                    <a:pt x="1803419" y="140693"/>
                  </a:lnTo>
                  <a:lnTo>
                    <a:pt x="1777418" y="106234"/>
                  </a:lnTo>
                  <a:lnTo>
                    <a:pt x="1746949" y="75765"/>
                  </a:lnTo>
                  <a:lnTo>
                    <a:pt x="1712490" y="49764"/>
                  </a:lnTo>
                  <a:lnTo>
                    <a:pt x="1674520" y="28709"/>
                  </a:lnTo>
                  <a:lnTo>
                    <a:pt x="1633516" y="13078"/>
                  </a:lnTo>
                  <a:lnTo>
                    <a:pt x="1589957" y="3349"/>
                  </a:lnTo>
                  <a:lnTo>
                    <a:pt x="1544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6502908" y="2645663"/>
              <a:ext cx="1853564" cy="2933700"/>
            </a:xfrm>
            <a:custGeom>
              <a:avLst/>
              <a:gdLst/>
              <a:ahLst/>
              <a:cxnLst/>
              <a:rect l="l" t="t" r="r" b="b"/>
              <a:pathLst>
                <a:path w="1853565" h="2933700">
                  <a:moveTo>
                    <a:pt x="0" y="308863"/>
                  </a:moveTo>
                  <a:lnTo>
                    <a:pt x="3349" y="263226"/>
                  </a:lnTo>
                  <a:lnTo>
                    <a:pt x="13078" y="219667"/>
                  </a:lnTo>
                  <a:lnTo>
                    <a:pt x="28709" y="178663"/>
                  </a:lnTo>
                  <a:lnTo>
                    <a:pt x="49764" y="140693"/>
                  </a:lnTo>
                  <a:lnTo>
                    <a:pt x="75765" y="106234"/>
                  </a:lnTo>
                  <a:lnTo>
                    <a:pt x="106234" y="75765"/>
                  </a:lnTo>
                  <a:lnTo>
                    <a:pt x="140693" y="49764"/>
                  </a:lnTo>
                  <a:lnTo>
                    <a:pt x="178663" y="28709"/>
                  </a:lnTo>
                  <a:lnTo>
                    <a:pt x="219667" y="13078"/>
                  </a:lnTo>
                  <a:lnTo>
                    <a:pt x="263226" y="3349"/>
                  </a:lnTo>
                  <a:lnTo>
                    <a:pt x="308864" y="0"/>
                  </a:lnTo>
                  <a:lnTo>
                    <a:pt x="1544320" y="0"/>
                  </a:lnTo>
                  <a:lnTo>
                    <a:pt x="1589957" y="3349"/>
                  </a:lnTo>
                  <a:lnTo>
                    <a:pt x="1633516" y="13078"/>
                  </a:lnTo>
                  <a:lnTo>
                    <a:pt x="1674520" y="28709"/>
                  </a:lnTo>
                  <a:lnTo>
                    <a:pt x="1712490" y="49764"/>
                  </a:lnTo>
                  <a:lnTo>
                    <a:pt x="1746949" y="75765"/>
                  </a:lnTo>
                  <a:lnTo>
                    <a:pt x="1777418" y="106234"/>
                  </a:lnTo>
                  <a:lnTo>
                    <a:pt x="1803419" y="140693"/>
                  </a:lnTo>
                  <a:lnTo>
                    <a:pt x="1824474" y="178663"/>
                  </a:lnTo>
                  <a:lnTo>
                    <a:pt x="1840105" y="219667"/>
                  </a:lnTo>
                  <a:lnTo>
                    <a:pt x="1849834" y="263226"/>
                  </a:lnTo>
                  <a:lnTo>
                    <a:pt x="1853184" y="308863"/>
                  </a:lnTo>
                  <a:lnTo>
                    <a:pt x="1853184" y="2624836"/>
                  </a:lnTo>
                  <a:lnTo>
                    <a:pt x="1849834" y="2670473"/>
                  </a:lnTo>
                  <a:lnTo>
                    <a:pt x="1840105" y="2714032"/>
                  </a:lnTo>
                  <a:lnTo>
                    <a:pt x="1824474" y="2755036"/>
                  </a:lnTo>
                  <a:lnTo>
                    <a:pt x="1803419" y="2793006"/>
                  </a:lnTo>
                  <a:lnTo>
                    <a:pt x="1777418" y="2827465"/>
                  </a:lnTo>
                  <a:lnTo>
                    <a:pt x="1746949" y="2857934"/>
                  </a:lnTo>
                  <a:lnTo>
                    <a:pt x="1712490" y="2883935"/>
                  </a:lnTo>
                  <a:lnTo>
                    <a:pt x="1674520" y="2904990"/>
                  </a:lnTo>
                  <a:lnTo>
                    <a:pt x="1633516" y="2920621"/>
                  </a:lnTo>
                  <a:lnTo>
                    <a:pt x="1589957" y="2930350"/>
                  </a:lnTo>
                  <a:lnTo>
                    <a:pt x="1544320" y="2933700"/>
                  </a:lnTo>
                  <a:lnTo>
                    <a:pt x="308864" y="2933700"/>
                  </a:lnTo>
                  <a:lnTo>
                    <a:pt x="263226" y="2930350"/>
                  </a:lnTo>
                  <a:lnTo>
                    <a:pt x="219667" y="2920621"/>
                  </a:lnTo>
                  <a:lnTo>
                    <a:pt x="178663" y="2904990"/>
                  </a:lnTo>
                  <a:lnTo>
                    <a:pt x="140693" y="2883935"/>
                  </a:lnTo>
                  <a:lnTo>
                    <a:pt x="106234" y="2857934"/>
                  </a:lnTo>
                  <a:lnTo>
                    <a:pt x="75765" y="2827465"/>
                  </a:lnTo>
                  <a:lnTo>
                    <a:pt x="49764" y="2793006"/>
                  </a:lnTo>
                  <a:lnTo>
                    <a:pt x="28709" y="2755036"/>
                  </a:lnTo>
                  <a:lnTo>
                    <a:pt x="13078" y="2714032"/>
                  </a:lnTo>
                  <a:lnTo>
                    <a:pt x="3349" y="2670473"/>
                  </a:lnTo>
                  <a:lnTo>
                    <a:pt x="0" y="2624836"/>
                  </a:lnTo>
                  <a:lnTo>
                    <a:pt x="0" y="308863"/>
                  </a:lnTo>
                  <a:close/>
                </a:path>
              </a:pathLst>
            </a:custGeom>
            <a:ln w="12699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8948927" y="2647187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1545590" y="0"/>
                  </a:moveTo>
                  <a:lnTo>
                    <a:pt x="309118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5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5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7"/>
                  </a:lnTo>
                  <a:lnTo>
                    <a:pt x="0" y="2624582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6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8" y="2933700"/>
                  </a:lnTo>
                  <a:lnTo>
                    <a:pt x="1545590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2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4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7" y="2624582"/>
                  </a:lnTo>
                  <a:lnTo>
                    <a:pt x="1854707" y="309117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2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8927" y="2647187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4" h="2933700">
                  <a:moveTo>
                    <a:pt x="0" y="309117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5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5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8" y="0"/>
                  </a:lnTo>
                  <a:lnTo>
                    <a:pt x="1545590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2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7" y="309117"/>
                  </a:lnTo>
                  <a:lnTo>
                    <a:pt x="1854707" y="2624582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4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2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90" y="2933700"/>
                  </a:lnTo>
                  <a:lnTo>
                    <a:pt x="309118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6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2"/>
                  </a:lnTo>
                  <a:lnTo>
                    <a:pt x="0" y="309117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165091" y="2897123"/>
              <a:ext cx="356615" cy="441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64379" y="2897123"/>
              <a:ext cx="355091" cy="4419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962144" y="2897123"/>
              <a:ext cx="356615" cy="4434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891527" y="2904743"/>
              <a:ext cx="356616" cy="4434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90815" y="2904743"/>
              <a:ext cx="355092" cy="4434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88579" y="2906267"/>
              <a:ext cx="355092" cy="4419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691115" y="2894075"/>
              <a:ext cx="355092" cy="4434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8879" y="2895599"/>
              <a:ext cx="355092" cy="4419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90815" y="3485387"/>
              <a:ext cx="355092" cy="4434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88579" y="3485387"/>
              <a:ext cx="355092" cy="4434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436108" y="2904743"/>
              <a:ext cx="355091" cy="44348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05355" y="2692907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1545589" y="0"/>
                  </a:moveTo>
                  <a:lnTo>
                    <a:pt x="309118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6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5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7"/>
                  </a:lnTo>
                  <a:lnTo>
                    <a:pt x="0" y="2624581"/>
                  </a:lnTo>
                  <a:lnTo>
                    <a:pt x="3352" y="2670253"/>
                  </a:lnTo>
                  <a:lnTo>
                    <a:pt x="13090" y="2713847"/>
                  </a:lnTo>
                  <a:lnTo>
                    <a:pt x="28735" y="2754884"/>
                  </a:lnTo>
                  <a:lnTo>
                    <a:pt x="49809" y="2792885"/>
                  </a:lnTo>
                  <a:lnTo>
                    <a:pt x="75832" y="2827372"/>
                  </a:lnTo>
                  <a:lnTo>
                    <a:pt x="106327" y="2857867"/>
                  </a:lnTo>
                  <a:lnTo>
                    <a:pt x="140814" y="2883890"/>
                  </a:lnTo>
                  <a:lnTo>
                    <a:pt x="178816" y="2904964"/>
                  </a:lnTo>
                  <a:lnTo>
                    <a:pt x="219852" y="2920609"/>
                  </a:lnTo>
                  <a:lnTo>
                    <a:pt x="263446" y="2930347"/>
                  </a:lnTo>
                  <a:lnTo>
                    <a:pt x="309118" y="2933700"/>
                  </a:lnTo>
                  <a:lnTo>
                    <a:pt x="1545589" y="2933700"/>
                  </a:lnTo>
                  <a:lnTo>
                    <a:pt x="1591261" y="2930347"/>
                  </a:lnTo>
                  <a:lnTo>
                    <a:pt x="1634855" y="2920609"/>
                  </a:lnTo>
                  <a:lnTo>
                    <a:pt x="1675891" y="2904964"/>
                  </a:lnTo>
                  <a:lnTo>
                    <a:pt x="1713893" y="2883890"/>
                  </a:lnTo>
                  <a:lnTo>
                    <a:pt x="1748380" y="2857867"/>
                  </a:lnTo>
                  <a:lnTo>
                    <a:pt x="1778875" y="2827372"/>
                  </a:lnTo>
                  <a:lnTo>
                    <a:pt x="1804898" y="2792885"/>
                  </a:lnTo>
                  <a:lnTo>
                    <a:pt x="1825972" y="2754883"/>
                  </a:lnTo>
                  <a:lnTo>
                    <a:pt x="1841617" y="2713847"/>
                  </a:lnTo>
                  <a:lnTo>
                    <a:pt x="1851355" y="2670253"/>
                  </a:lnTo>
                  <a:lnTo>
                    <a:pt x="1854708" y="2624581"/>
                  </a:lnTo>
                  <a:lnTo>
                    <a:pt x="1854708" y="309117"/>
                  </a:lnTo>
                  <a:lnTo>
                    <a:pt x="1851355" y="263446"/>
                  </a:lnTo>
                  <a:lnTo>
                    <a:pt x="1841617" y="219852"/>
                  </a:lnTo>
                  <a:lnTo>
                    <a:pt x="1825972" y="178816"/>
                  </a:lnTo>
                  <a:lnTo>
                    <a:pt x="1804898" y="140814"/>
                  </a:lnTo>
                  <a:lnTo>
                    <a:pt x="1778875" y="106327"/>
                  </a:lnTo>
                  <a:lnTo>
                    <a:pt x="1748380" y="75832"/>
                  </a:lnTo>
                  <a:lnTo>
                    <a:pt x="1713893" y="49809"/>
                  </a:lnTo>
                  <a:lnTo>
                    <a:pt x="1675892" y="28735"/>
                  </a:lnTo>
                  <a:lnTo>
                    <a:pt x="1634855" y="13090"/>
                  </a:lnTo>
                  <a:lnTo>
                    <a:pt x="1591261" y="3352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05355" y="2692907"/>
              <a:ext cx="1854835" cy="2933700"/>
            </a:xfrm>
            <a:custGeom>
              <a:avLst/>
              <a:gdLst/>
              <a:ahLst/>
              <a:cxnLst/>
              <a:rect l="l" t="t" r="r" b="b"/>
              <a:pathLst>
                <a:path w="1854835" h="2933700">
                  <a:moveTo>
                    <a:pt x="0" y="309117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5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6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8" y="0"/>
                  </a:lnTo>
                  <a:lnTo>
                    <a:pt x="1545589" y="0"/>
                  </a:lnTo>
                  <a:lnTo>
                    <a:pt x="1591261" y="3352"/>
                  </a:lnTo>
                  <a:lnTo>
                    <a:pt x="1634855" y="13090"/>
                  </a:lnTo>
                  <a:lnTo>
                    <a:pt x="1675892" y="28735"/>
                  </a:lnTo>
                  <a:lnTo>
                    <a:pt x="1713893" y="49809"/>
                  </a:lnTo>
                  <a:lnTo>
                    <a:pt x="1748380" y="75832"/>
                  </a:lnTo>
                  <a:lnTo>
                    <a:pt x="1778875" y="106327"/>
                  </a:lnTo>
                  <a:lnTo>
                    <a:pt x="1804898" y="140814"/>
                  </a:lnTo>
                  <a:lnTo>
                    <a:pt x="1825972" y="178816"/>
                  </a:lnTo>
                  <a:lnTo>
                    <a:pt x="1841617" y="219852"/>
                  </a:lnTo>
                  <a:lnTo>
                    <a:pt x="1851355" y="263446"/>
                  </a:lnTo>
                  <a:lnTo>
                    <a:pt x="1854708" y="309117"/>
                  </a:lnTo>
                  <a:lnTo>
                    <a:pt x="1854708" y="2624581"/>
                  </a:lnTo>
                  <a:lnTo>
                    <a:pt x="1851355" y="2670253"/>
                  </a:lnTo>
                  <a:lnTo>
                    <a:pt x="1841617" y="2713847"/>
                  </a:lnTo>
                  <a:lnTo>
                    <a:pt x="1825972" y="2754883"/>
                  </a:lnTo>
                  <a:lnTo>
                    <a:pt x="1804898" y="2792885"/>
                  </a:lnTo>
                  <a:lnTo>
                    <a:pt x="1778875" y="2827372"/>
                  </a:lnTo>
                  <a:lnTo>
                    <a:pt x="1748380" y="2857867"/>
                  </a:lnTo>
                  <a:lnTo>
                    <a:pt x="1713893" y="2883890"/>
                  </a:lnTo>
                  <a:lnTo>
                    <a:pt x="1675891" y="2904964"/>
                  </a:lnTo>
                  <a:lnTo>
                    <a:pt x="1634855" y="2920609"/>
                  </a:lnTo>
                  <a:lnTo>
                    <a:pt x="1591261" y="2930347"/>
                  </a:lnTo>
                  <a:lnTo>
                    <a:pt x="1545589" y="2933700"/>
                  </a:lnTo>
                  <a:lnTo>
                    <a:pt x="309118" y="2933700"/>
                  </a:lnTo>
                  <a:lnTo>
                    <a:pt x="263446" y="2930347"/>
                  </a:lnTo>
                  <a:lnTo>
                    <a:pt x="219852" y="2920609"/>
                  </a:lnTo>
                  <a:lnTo>
                    <a:pt x="178816" y="2904964"/>
                  </a:lnTo>
                  <a:lnTo>
                    <a:pt x="140814" y="2883890"/>
                  </a:lnTo>
                  <a:lnTo>
                    <a:pt x="106327" y="2857867"/>
                  </a:lnTo>
                  <a:lnTo>
                    <a:pt x="75832" y="2827372"/>
                  </a:lnTo>
                  <a:lnTo>
                    <a:pt x="49809" y="2792885"/>
                  </a:lnTo>
                  <a:lnTo>
                    <a:pt x="28735" y="2754884"/>
                  </a:lnTo>
                  <a:lnTo>
                    <a:pt x="13090" y="2713847"/>
                  </a:lnTo>
                  <a:lnTo>
                    <a:pt x="3352" y="2670253"/>
                  </a:lnTo>
                  <a:lnTo>
                    <a:pt x="0" y="2624581"/>
                  </a:lnTo>
                  <a:lnTo>
                    <a:pt x="0" y="309117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16607" y="2897123"/>
              <a:ext cx="355092" cy="4419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214371" y="2897123"/>
              <a:ext cx="355092" cy="4419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613659" y="2897123"/>
              <a:ext cx="355092" cy="4434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86100" y="2904743"/>
              <a:ext cx="356615" cy="4434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877811" y="3485387"/>
              <a:ext cx="355092" cy="4434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136379" y="2894075"/>
              <a:ext cx="355092" cy="4434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169663" y="3430523"/>
              <a:ext cx="356615" cy="4419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68952" y="3430523"/>
              <a:ext cx="355091" cy="44195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966715" y="3430523"/>
              <a:ext cx="356615" cy="44348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440679" y="3438143"/>
              <a:ext cx="355091" cy="4434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48611" y="3438143"/>
              <a:ext cx="355092" cy="4434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246375" y="3438143"/>
              <a:ext cx="355092" cy="4434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645663" y="3439667"/>
              <a:ext cx="355092" cy="4419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118103" y="3447287"/>
              <a:ext cx="356616" cy="44348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76119" y="1816607"/>
              <a:ext cx="7512684" cy="833755"/>
            </a:xfrm>
            <a:custGeom>
              <a:avLst/>
              <a:gdLst/>
              <a:ahLst/>
              <a:cxnLst/>
              <a:rect l="l" t="t" r="r" b="b"/>
              <a:pathLst>
                <a:path w="7512684" h="833755">
                  <a:moveTo>
                    <a:pt x="171450" y="221742"/>
                  </a:moveTo>
                  <a:lnTo>
                    <a:pt x="157162" y="193167"/>
                  </a:lnTo>
                  <a:lnTo>
                    <a:pt x="85725" y="50292"/>
                  </a:lnTo>
                  <a:lnTo>
                    <a:pt x="0" y="221742"/>
                  </a:lnTo>
                  <a:lnTo>
                    <a:pt x="57150" y="221742"/>
                  </a:lnTo>
                  <a:lnTo>
                    <a:pt x="57150" y="662051"/>
                  </a:lnTo>
                  <a:lnTo>
                    <a:pt x="0" y="662051"/>
                  </a:lnTo>
                  <a:lnTo>
                    <a:pt x="85725" y="833501"/>
                  </a:lnTo>
                  <a:lnTo>
                    <a:pt x="157162" y="690626"/>
                  </a:lnTo>
                  <a:lnTo>
                    <a:pt x="171450" y="662051"/>
                  </a:lnTo>
                  <a:lnTo>
                    <a:pt x="114300" y="662051"/>
                  </a:lnTo>
                  <a:lnTo>
                    <a:pt x="114300" y="221742"/>
                  </a:lnTo>
                  <a:lnTo>
                    <a:pt x="171450" y="221742"/>
                  </a:lnTo>
                  <a:close/>
                </a:path>
                <a:path w="7512684" h="833755">
                  <a:moveTo>
                    <a:pt x="2135886" y="171450"/>
                  </a:moveTo>
                  <a:lnTo>
                    <a:pt x="2121598" y="142875"/>
                  </a:lnTo>
                  <a:lnTo>
                    <a:pt x="2050161" y="0"/>
                  </a:lnTo>
                  <a:lnTo>
                    <a:pt x="1964436" y="171450"/>
                  </a:lnTo>
                  <a:lnTo>
                    <a:pt x="2021586" y="171450"/>
                  </a:lnTo>
                  <a:lnTo>
                    <a:pt x="2021586" y="611759"/>
                  </a:lnTo>
                  <a:lnTo>
                    <a:pt x="1964436" y="611759"/>
                  </a:lnTo>
                  <a:lnTo>
                    <a:pt x="2050161" y="783209"/>
                  </a:lnTo>
                  <a:lnTo>
                    <a:pt x="2121598" y="640334"/>
                  </a:lnTo>
                  <a:lnTo>
                    <a:pt x="2135886" y="611759"/>
                  </a:lnTo>
                  <a:lnTo>
                    <a:pt x="2078736" y="611759"/>
                  </a:lnTo>
                  <a:lnTo>
                    <a:pt x="2078736" y="171450"/>
                  </a:lnTo>
                  <a:lnTo>
                    <a:pt x="2135886" y="171450"/>
                  </a:lnTo>
                  <a:close/>
                </a:path>
                <a:path w="7512684" h="833755">
                  <a:moveTo>
                    <a:pt x="2402586" y="171450"/>
                  </a:moveTo>
                  <a:lnTo>
                    <a:pt x="2388298" y="142875"/>
                  </a:lnTo>
                  <a:lnTo>
                    <a:pt x="2316861" y="0"/>
                  </a:lnTo>
                  <a:lnTo>
                    <a:pt x="2231136" y="171450"/>
                  </a:lnTo>
                  <a:lnTo>
                    <a:pt x="2288286" y="171450"/>
                  </a:lnTo>
                  <a:lnTo>
                    <a:pt x="2288286" y="611759"/>
                  </a:lnTo>
                  <a:lnTo>
                    <a:pt x="2231136" y="611759"/>
                  </a:lnTo>
                  <a:lnTo>
                    <a:pt x="2316861" y="783209"/>
                  </a:lnTo>
                  <a:lnTo>
                    <a:pt x="2388298" y="640334"/>
                  </a:lnTo>
                  <a:lnTo>
                    <a:pt x="2402586" y="611759"/>
                  </a:lnTo>
                  <a:lnTo>
                    <a:pt x="2345436" y="611759"/>
                  </a:lnTo>
                  <a:lnTo>
                    <a:pt x="2345436" y="171450"/>
                  </a:lnTo>
                  <a:lnTo>
                    <a:pt x="2402586" y="171450"/>
                  </a:lnTo>
                  <a:close/>
                </a:path>
                <a:path w="7512684" h="833755">
                  <a:moveTo>
                    <a:pt x="2631186" y="171450"/>
                  </a:moveTo>
                  <a:lnTo>
                    <a:pt x="2616898" y="142875"/>
                  </a:lnTo>
                  <a:lnTo>
                    <a:pt x="2545461" y="0"/>
                  </a:lnTo>
                  <a:lnTo>
                    <a:pt x="2459736" y="171450"/>
                  </a:lnTo>
                  <a:lnTo>
                    <a:pt x="2516886" y="171450"/>
                  </a:lnTo>
                  <a:lnTo>
                    <a:pt x="2516886" y="611759"/>
                  </a:lnTo>
                  <a:lnTo>
                    <a:pt x="2459736" y="611759"/>
                  </a:lnTo>
                  <a:lnTo>
                    <a:pt x="2545461" y="783209"/>
                  </a:lnTo>
                  <a:lnTo>
                    <a:pt x="2616898" y="640334"/>
                  </a:lnTo>
                  <a:lnTo>
                    <a:pt x="2631186" y="611759"/>
                  </a:lnTo>
                  <a:lnTo>
                    <a:pt x="2574036" y="611759"/>
                  </a:lnTo>
                  <a:lnTo>
                    <a:pt x="2574036" y="171450"/>
                  </a:lnTo>
                  <a:lnTo>
                    <a:pt x="2631186" y="171450"/>
                  </a:lnTo>
                  <a:close/>
                </a:path>
                <a:path w="7512684" h="833755">
                  <a:moveTo>
                    <a:pt x="2894838" y="188214"/>
                  </a:moveTo>
                  <a:lnTo>
                    <a:pt x="2880550" y="159639"/>
                  </a:lnTo>
                  <a:lnTo>
                    <a:pt x="2809113" y="16764"/>
                  </a:lnTo>
                  <a:lnTo>
                    <a:pt x="2723388" y="188214"/>
                  </a:lnTo>
                  <a:lnTo>
                    <a:pt x="2780538" y="188214"/>
                  </a:lnTo>
                  <a:lnTo>
                    <a:pt x="2780538" y="628523"/>
                  </a:lnTo>
                  <a:lnTo>
                    <a:pt x="2723388" y="628523"/>
                  </a:lnTo>
                  <a:lnTo>
                    <a:pt x="2809113" y="799973"/>
                  </a:lnTo>
                  <a:lnTo>
                    <a:pt x="2880550" y="657098"/>
                  </a:lnTo>
                  <a:lnTo>
                    <a:pt x="2894838" y="628523"/>
                  </a:lnTo>
                  <a:lnTo>
                    <a:pt x="2837688" y="628523"/>
                  </a:lnTo>
                  <a:lnTo>
                    <a:pt x="2837688" y="188214"/>
                  </a:lnTo>
                  <a:lnTo>
                    <a:pt x="2894838" y="188214"/>
                  </a:lnTo>
                  <a:close/>
                </a:path>
                <a:path w="7512684" h="833755">
                  <a:moveTo>
                    <a:pt x="5086350" y="171450"/>
                  </a:moveTo>
                  <a:lnTo>
                    <a:pt x="5072062" y="142875"/>
                  </a:lnTo>
                  <a:lnTo>
                    <a:pt x="5000625" y="0"/>
                  </a:lnTo>
                  <a:lnTo>
                    <a:pt x="4914900" y="171450"/>
                  </a:lnTo>
                  <a:lnTo>
                    <a:pt x="4972050" y="171450"/>
                  </a:lnTo>
                  <a:lnTo>
                    <a:pt x="4972050" y="611759"/>
                  </a:lnTo>
                  <a:lnTo>
                    <a:pt x="4914900" y="611759"/>
                  </a:lnTo>
                  <a:lnTo>
                    <a:pt x="5000625" y="783209"/>
                  </a:lnTo>
                  <a:lnTo>
                    <a:pt x="5072062" y="640334"/>
                  </a:lnTo>
                  <a:lnTo>
                    <a:pt x="5086350" y="611759"/>
                  </a:lnTo>
                  <a:lnTo>
                    <a:pt x="5029200" y="611759"/>
                  </a:lnTo>
                  <a:lnTo>
                    <a:pt x="5029200" y="171450"/>
                  </a:lnTo>
                  <a:lnTo>
                    <a:pt x="5086350" y="171450"/>
                  </a:lnTo>
                  <a:close/>
                </a:path>
                <a:path w="7512684" h="833755">
                  <a:moveTo>
                    <a:pt x="7512558" y="171450"/>
                  </a:moveTo>
                  <a:lnTo>
                    <a:pt x="7498270" y="142875"/>
                  </a:lnTo>
                  <a:lnTo>
                    <a:pt x="7426833" y="0"/>
                  </a:lnTo>
                  <a:lnTo>
                    <a:pt x="7341108" y="171450"/>
                  </a:lnTo>
                  <a:lnTo>
                    <a:pt x="7398258" y="171450"/>
                  </a:lnTo>
                  <a:lnTo>
                    <a:pt x="7398258" y="611759"/>
                  </a:lnTo>
                  <a:lnTo>
                    <a:pt x="7341108" y="611759"/>
                  </a:lnTo>
                  <a:lnTo>
                    <a:pt x="7426833" y="783209"/>
                  </a:lnTo>
                  <a:lnTo>
                    <a:pt x="7498270" y="640334"/>
                  </a:lnTo>
                  <a:lnTo>
                    <a:pt x="7512558" y="611759"/>
                  </a:lnTo>
                  <a:lnTo>
                    <a:pt x="7455408" y="611759"/>
                  </a:lnTo>
                  <a:lnTo>
                    <a:pt x="7455408" y="171450"/>
                  </a:lnTo>
                  <a:lnTo>
                    <a:pt x="7512558" y="17145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275" y="6007607"/>
              <a:ext cx="662176" cy="737616"/>
            </a:xfrm>
            <a:prstGeom prst="rect">
              <a:avLst/>
            </a:prstGeom>
            <a:solidFill>
              <a:srgbClr val="FF0000"/>
            </a:solidFill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144570" y="331658"/>
            <a:ext cx="6576156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b="1" spc="203" dirty="0">
                <a:solidFill>
                  <a:srgbClr val="00B050"/>
                </a:solidFill>
              </a:rPr>
              <a:t>Avoid</a:t>
            </a:r>
            <a:r>
              <a:rPr b="1" spc="-71" dirty="0">
                <a:solidFill>
                  <a:srgbClr val="00B050"/>
                </a:solidFill>
              </a:rPr>
              <a:t> </a:t>
            </a:r>
            <a:r>
              <a:rPr b="1" spc="75" dirty="0">
                <a:solidFill>
                  <a:srgbClr val="00B050"/>
                </a:solidFill>
              </a:rPr>
              <a:t>Hot</a:t>
            </a:r>
            <a:r>
              <a:rPr b="1" spc="-53" dirty="0">
                <a:solidFill>
                  <a:srgbClr val="00B050"/>
                </a:solidFill>
              </a:rPr>
              <a:t> </a:t>
            </a:r>
            <a:r>
              <a:rPr b="1" spc="15" dirty="0">
                <a:solidFill>
                  <a:srgbClr val="00B050"/>
                </a:solidFill>
              </a:rPr>
              <a:t>partitions</a:t>
            </a:r>
            <a:r>
              <a:rPr b="1" spc="-49" dirty="0">
                <a:solidFill>
                  <a:srgbClr val="00B050"/>
                </a:solidFill>
              </a:rPr>
              <a:t> </a:t>
            </a:r>
            <a:r>
              <a:rPr b="1" spc="244" dirty="0">
                <a:solidFill>
                  <a:srgbClr val="00B050"/>
                </a:solidFill>
              </a:rPr>
              <a:t>on</a:t>
            </a:r>
            <a:r>
              <a:rPr b="1" spc="-56" dirty="0">
                <a:solidFill>
                  <a:srgbClr val="00B050"/>
                </a:solidFill>
              </a:rPr>
              <a:t> </a:t>
            </a:r>
            <a:r>
              <a:rPr b="1" spc="120" dirty="0">
                <a:solidFill>
                  <a:srgbClr val="00B050"/>
                </a:solidFill>
              </a:rPr>
              <a:t>throughput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263198" y="4083934"/>
            <a:ext cx="3958401" cy="86696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953">
              <a:spcBef>
                <a:spcPts val="75"/>
              </a:spcBef>
            </a:pPr>
            <a:r>
              <a:rPr sz="1350" b="1" spc="-4" dirty="0">
                <a:latin typeface="Palatino Linotype"/>
                <a:cs typeface="Palatino Linotype"/>
              </a:rPr>
              <a:t>Container</a:t>
            </a:r>
            <a:endParaRPr sz="1350" dirty="0">
              <a:latin typeface="Palatino Linotype"/>
              <a:cs typeface="Palatino Linotype"/>
            </a:endParaRPr>
          </a:p>
          <a:p>
            <a:pPr>
              <a:spcBef>
                <a:spcPts val="49"/>
              </a:spcBef>
            </a:pPr>
            <a:endParaRPr sz="1238" dirty="0">
              <a:latin typeface="Palatino Linotype"/>
              <a:cs typeface="Palatino Linotype"/>
            </a:endParaRPr>
          </a:p>
          <a:p>
            <a:pPr marL="224314" indent="-215265"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b="1" spc="-8" dirty="0">
                <a:solidFill>
                  <a:srgbClr val="C00000"/>
                </a:solidFill>
                <a:latin typeface="Palatino Linotype"/>
                <a:cs typeface="Palatino Linotype"/>
              </a:rPr>
              <a:t>Partition</a:t>
            </a:r>
            <a:r>
              <a:rPr sz="1200" b="1" spc="26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20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key Bad</a:t>
            </a:r>
            <a:r>
              <a:rPr sz="1200" b="1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20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choice:</a:t>
            </a:r>
            <a:r>
              <a:rPr sz="1200" b="1" spc="15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200" b="1" spc="-4" dirty="0">
                <a:latin typeface="Palatino Linotype"/>
                <a:cs typeface="Palatino Linotype"/>
              </a:rPr>
              <a:t>Current</a:t>
            </a:r>
            <a:r>
              <a:rPr sz="1200" b="1" dirty="0">
                <a:latin typeface="Palatino Linotype"/>
                <a:cs typeface="Palatino Linotype"/>
              </a:rPr>
              <a:t> </a:t>
            </a:r>
            <a:r>
              <a:rPr sz="1200" b="1" spc="-8" dirty="0">
                <a:latin typeface="Palatino Linotype"/>
                <a:cs typeface="Palatino Linotype"/>
              </a:rPr>
              <a:t>time</a:t>
            </a:r>
            <a:endParaRPr sz="1200" dirty="0">
              <a:latin typeface="Palatino Linotype"/>
              <a:cs typeface="Palatino Linotype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b="1" spc="-8" dirty="0">
                <a:solidFill>
                  <a:srgbClr val="C00000"/>
                </a:solidFill>
                <a:latin typeface="Palatino Linotype"/>
                <a:cs typeface="Palatino Linotype"/>
              </a:rPr>
              <a:t>Partition</a:t>
            </a:r>
            <a:r>
              <a:rPr sz="1200" b="1" spc="30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20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key</a:t>
            </a:r>
            <a:r>
              <a:rPr sz="1200" b="1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200" b="1" spc="-8" dirty="0">
                <a:solidFill>
                  <a:srgbClr val="C00000"/>
                </a:solidFill>
                <a:latin typeface="Palatino Linotype"/>
                <a:cs typeface="Palatino Linotype"/>
              </a:rPr>
              <a:t>Good</a:t>
            </a:r>
            <a:r>
              <a:rPr sz="1200" b="1" spc="4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20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choices:</a:t>
            </a:r>
            <a:r>
              <a:rPr sz="1200" b="1" spc="23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200" b="1" spc="-4" dirty="0">
                <a:latin typeface="Palatino Linotype"/>
                <a:cs typeface="Palatino Linotype"/>
              </a:rPr>
              <a:t>User</a:t>
            </a:r>
            <a:r>
              <a:rPr sz="1200" b="1" spc="15" dirty="0">
                <a:latin typeface="Palatino Linotype"/>
                <a:cs typeface="Palatino Linotype"/>
              </a:rPr>
              <a:t> </a:t>
            </a:r>
            <a:r>
              <a:rPr sz="1200" b="1" spc="-4" dirty="0">
                <a:latin typeface="Palatino Linotype"/>
                <a:cs typeface="Palatino Linotype"/>
              </a:rPr>
              <a:t>ID, </a:t>
            </a:r>
            <a:r>
              <a:rPr sz="1200" b="1" spc="-8" dirty="0">
                <a:latin typeface="Palatino Linotype"/>
                <a:cs typeface="Palatino Linotype"/>
              </a:rPr>
              <a:t>Product</a:t>
            </a:r>
            <a:r>
              <a:rPr sz="1200" b="1" spc="8" dirty="0">
                <a:latin typeface="Palatino Linotype"/>
                <a:cs typeface="Palatino Linotype"/>
              </a:rPr>
              <a:t> </a:t>
            </a:r>
            <a:r>
              <a:rPr sz="1200" b="1" spc="-8" dirty="0">
                <a:latin typeface="Palatino Linotype"/>
                <a:cs typeface="Palatino Linotype"/>
              </a:rPr>
              <a:t>ID</a:t>
            </a:r>
            <a:endParaRPr sz="1200" dirty="0">
              <a:latin typeface="Palatino Linotype"/>
              <a:cs typeface="Palatino Linotype"/>
            </a:endParaRP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C9D2739C-9474-5367-6956-161B5AC2393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A9FAB68B-ABAC-B9C3-79B5-EA8B687C65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41</a:t>
            </a:fld>
            <a:endParaRPr lang="en-IN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019" y="1479051"/>
            <a:ext cx="7347585" cy="2170748"/>
            <a:chOff x="1226692" y="1972068"/>
            <a:chExt cx="9796780" cy="2894330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29867" y="2359152"/>
              <a:ext cx="9790176" cy="25039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29867" y="2359152"/>
              <a:ext cx="9790430" cy="2504440"/>
            </a:xfrm>
            <a:custGeom>
              <a:avLst/>
              <a:gdLst/>
              <a:ahLst/>
              <a:cxnLst/>
              <a:rect l="l" t="t" r="r" b="b"/>
              <a:pathLst>
                <a:path w="9790430" h="2504440">
                  <a:moveTo>
                    <a:pt x="0" y="2503932"/>
                  </a:moveTo>
                  <a:lnTo>
                    <a:pt x="9790176" y="2503932"/>
                  </a:lnTo>
                  <a:lnTo>
                    <a:pt x="9790176" y="0"/>
                  </a:lnTo>
                  <a:lnTo>
                    <a:pt x="0" y="0"/>
                  </a:lnTo>
                  <a:lnTo>
                    <a:pt x="0" y="2503932"/>
                  </a:lnTo>
                  <a:close/>
                </a:path>
              </a:pathLst>
            </a:custGeom>
            <a:ln w="6350">
              <a:solidFill>
                <a:srgbClr val="C0CF39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4043172" y="2467356"/>
              <a:ext cx="1689100" cy="1931035"/>
            </a:xfrm>
            <a:custGeom>
              <a:avLst/>
              <a:gdLst/>
              <a:ahLst/>
              <a:cxnLst/>
              <a:rect l="l" t="t" r="r" b="b"/>
              <a:pathLst>
                <a:path w="1689100" h="1931035">
                  <a:moveTo>
                    <a:pt x="1407160" y="0"/>
                  </a:moveTo>
                  <a:lnTo>
                    <a:pt x="281431" y="0"/>
                  </a:lnTo>
                  <a:lnTo>
                    <a:pt x="235778" y="3682"/>
                  </a:lnTo>
                  <a:lnTo>
                    <a:pt x="192471" y="14345"/>
                  </a:lnTo>
                  <a:lnTo>
                    <a:pt x="152090" y="31409"/>
                  </a:lnTo>
                  <a:lnTo>
                    <a:pt x="115214" y="54295"/>
                  </a:lnTo>
                  <a:lnTo>
                    <a:pt x="82423" y="82423"/>
                  </a:lnTo>
                  <a:lnTo>
                    <a:pt x="54295" y="115214"/>
                  </a:lnTo>
                  <a:lnTo>
                    <a:pt x="31409" y="152090"/>
                  </a:lnTo>
                  <a:lnTo>
                    <a:pt x="14345" y="192471"/>
                  </a:lnTo>
                  <a:lnTo>
                    <a:pt x="3683" y="235778"/>
                  </a:lnTo>
                  <a:lnTo>
                    <a:pt x="0" y="281432"/>
                  </a:lnTo>
                  <a:lnTo>
                    <a:pt x="0" y="1649476"/>
                  </a:lnTo>
                  <a:lnTo>
                    <a:pt x="3682" y="1695129"/>
                  </a:lnTo>
                  <a:lnTo>
                    <a:pt x="14345" y="1738436"/>
                  </a:lnTo>
                  <a:lnTo>
                    <a:pt x="31409" y="1778817"/>
                  </a:lnTo>
                  <a:lnTo>
                    <a:pt x="54295" y="1815693"/>
                  </a:lnTo>
                  <a:lnTo>
                    <a:pt x="82422" y="1848485"/>
                  </a:lnTo>
                  <a:lnTo>
                    <a:pt x="115214" y="1876612"/>
                  </a:lnTo>
                  <a:lnTo>
                    <a:pt x="152090" y="1899498"/>
                  </a:lnTo>
                  <a:lnTo>
                    <a:pt x="192471" y="1916562"/>
                  </a:lnTo>
                  <a:lnTo>
                    <a:pt x="235778" y="1927225"/>
                  </a:lnTo>
                  <a:lnTo>
                    <a:pt x="281431" y="1930908"/>
                  </a:lnTo>
                  <a:lnTo>
                    <a:pt x="1407160" y="1930908"/>
                  </a:lnTo>
                  <a:lnTo>
                    <a:pt x="1452813" y="1927225"/>
                  </a:lnTo>
                  <a:lnTo>
                    <a:pt x="1496120" y="1916562"/>
                  </a:lnTo>
                  <a:lnTo>
                    <a:pt x="1536501" y="1899498"/>
                  </a:lnTo>
                  <a:lnTo>
                    <a:pt x="1573377" y="1876612"/>
                  </a:lnTo>
                  <a:lnTo>
                    <a:pt x="1606168" y="1848485"/>
                  </a:lnTo>
                  <a:lnTo>
                    <a:pt x="1634296" y="1815693"/>
                  </a:lnTo>
                  <a:lnTo>
                    <a:pt x="1657182" y="1778817"/>
                  </a:lnTo>
                  <a:lnTo>
                    <a:pt x="1674246" y="1738436"/>
                  </a:lnTo>
                  <a:lnTo>
                    <a:pt x="1684908" y="1695129"/>
                  </a:lnTo>
                  <a:lnTo>
                    <a:pt x="1688591" y="1649476"/>
                  </a:lnTo>
                  <a:lnTo>
                    <a:pt x="1688591" y="281432"/>
                  </a:lnTo>
                  <a:lnTo>
                    <a:pt x="1684908" y="235778"/>
                  </a:lnTo>
                  <a:lnTo>
                    <a:pt x="1674246" y="192471"/>
                  </a:lnTo>
                  <a:lnTo>
                    <a:pt x="1657182" y="152090"/>
                  </a:lnTo>
                  <a:lnTo>
                    <a:pt x="1634296" y="115214"/>
                  </a:lnTo>
                  <a:lnTo>
                    <a:pt x="1606168" y="82423"/>
                  </a:lnTo>
                  <a:lnTo>
                    <a:pt x="1573377" y="54295"/>
                  </a:lnTo>
                  <a:lnTo>
                    <a:pt x="1536501" y="31409"/>
                  </a:lnTo>
                  <a:lnTo>
                    <a:pt x="1496120" y="14345"/>
                  </a:lnTo>
                  <a:lnTo>
                    <a:pt x="1452813" y="3683"/>
                  </a:lnTo>
                  <a:lnTo>
                    <a:pt x="140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4043172" y="2467356"/>
              <a:ext cx="1689100" cy="1931035"/>
            </a:xfrm>
            <a:custGeom>
              <a:avLst/>
              <a:gdLst/>
              <a:ahLst/>
              <a:cxnLst/>
              <a:rect l="l" t="t" r="r" b="b"/>
              <a:pathLst>
                <a:path w="1689100" h="1931035">
                  <a:moveTo>
                    <a:pt x="0" y="281432"/>
                  </a:moveTo>
                  <a:lnTo>
                    <a:pt x="3683" y="235778"/>
                  </a:lnTo>
                  <a:lnTo>
                    <a:pt x="14345" y="192471"/>
                  </a:lnTo>
                  <a:lnTo>
                    <a:pt x="31409" y="152090"/>
                  </a:lnTo>
                  <a:lnTo>
                    <a:pt x="54295" y="115214"/>
                  </a:lnTo>
                  <a:lnTo>
                    <a:pt x="82423" y="82423"/>
                  </a:lnTo>
                  <a:lnTo>
                    <a:pt x="115214" y="54295"/>
                  </a:lnTo>
                  <a:lnTo>
                    <a:pt x="152090" y="31409"/>
                  </a:lnTo>
                  <a:lnTo>
                    <a:pt x="192471" y="14345"/>
                  </a:lnTo>
                  <a:lnTo>
                    <a:pt x="235778" y="3682"/>
                  </a:lnTo>
                  <a:lnTo>
                    <a:pt x="281431" y="0"/>
                  </a:lnTo>
                  <a:lnTo>
                    <a:pt x="1407160" y="0"/>
                  </a:lnTo>
                  <a:lnTo>
                    <a:pt x="1452813" y="3683"/>
                  </a:lnTo>
                  <a:lnTo>
                    <a:pt x="1496120" y="14345"/>
                  </a:lnTo>
                  <a:lnTo>
                    <a:pt x="1536501" y="31409"/>
                  </a:lnTo>
                  <a:lnTo>
                    <a:pt x="1573377" y="54295"/>
                  </a:lnTo>
                  <a:lnTo>
                    <a:pt x="1606168" y="82423"/>
                  </a:lnTo>
                  <a:lnTo>
                    <a:pt x="1634296" y="115214"/>
                  </a:lnTo>
                  <a:lnTo>
                    <a:pt x="1657182" y="152090"/>
                  </a:lnTo>
                  <a:lnTo>
                    <a:pt x="1674246" y="192471"/>
                  </a:lnTo>
                  <a:lnTo>
                    <a:pt x="1684908" y="235778"/>
                  </a:lnTo>
                  <a:lnTo>
                    <a:pt x="1688591" y="281432"/>
                  </a:lnTo>
                  <a:lnTo>
                    <a:pt x="1688591" y="1649476"/>
                  </a:lnTo>
                  <a:lnTo>
                    <a:pt x="1684908" y="1695129"/>
                  </a:lnTo>
                  <a:lnTo>
                    <a:pt x="1674246" y="1738436"/>
                  </a:lnTo>
                  <a:lnTo>
                    <a:pt x="1657182" y="1778817"/>
                  </a:lnTo>
                  <a:lnTo>
                    <a:pt x="1634296" y="1815693"/>
                  </a:lnTo>
                  <a:lnTo>
                    <a:pt x="1606168" y="1848485"/>
                  </a:lnTo>
                  <a:lnTo>
                    <a:pt x="1573377" y="1876612"/>
                  </a:lnTo>
                  <a:lnTo>
                    <a:pt x="1536501" y="1899498"/>
                  </a:lnTo>
                  <a:lnTo>
                    <a:pt x="1496120" y="1916562"/>
                  </a:lnTo>
                  <a:lnTo>
                    <a:pt x="1452813" y="1927225"/>
                  </a:lnTo>
                  <a:lnTo>
                    <a:pt x="1407160" y="1930908"/>
                  </a:lnTo>
                  <a:lnTo>
                    <a:pt x="281431" y="1930908"/>
                  </a:lnTo>
                  <a:lnTo>
                    <a:pt x="235778" y="1927225"/>
                  </a:lnTo>
                  <a:lnTo>
                    <a:pt x="192471" y="1916562"/>
                  </a:lnTo>
                  <a:lnTo>
                    <a:pt x="152090" y="1899498"/>
                  </a:lnTo>
                  <a:lnTo>
                    <a:pt x="115214" y="1876612"/>
                  </a:lnTo>
                  <a:lnTo>
                    <a:pt x="82422" y="1848485"/>
                  </a:lnTo>
                  <a:lnTo>
                    <a:pt x="54295" y="1815693"/>
                  </a:lnTo>
                  <a:lnTo>
                    <a:pt x="31409" y="1778817"/>
                  </a:lnTo>
                  <a:lnTo>
                    <a:pt x="14345" y="1738436"/>
                  </a:lnTo>
                  <a:lnTo>
                    <a:pt x="3682" y="1695129"/>
                  </a:lnTo>
                  <a:lnTo>
                    <a:pt x="0" y="1649476"/>
                  </a:lnTo>
                  <a:lnTo>
                    <a:pt x="0" y="281432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6495288" y="2421636"/>
              <a:ext cx="1831975" cy="2019300"/>
            </a:xfrm>
            <a:custGeom>
              <a:avLst/>
              <a:gdLst/>
              <a:ahLst/>
              <a:cxnLst/>
              <a:rect l="l" t="t" r="r" b="b"/>
              <a:pathLst>
                <a:path w="1831975" h="2019300">
                  <a:moveTo>
                    <a:pt x="1526539" y="0"/>
                  </a:moveTo>
                  <a:lnTo>
                    <a:pt x="305308" y="0"/>
                  </a:lnTo>
                  <a:lnTo>
                    <a:pt x="255775" y="3994"/>
                  </a:lnTo>
                  <a:lnTo>
                    <a:pt x="208792" y="15561"/>
                  </a:lnTo>
                  <a:lnTo>
                    <a:pt x="164984" y="34070"/>
                  </a:lnTo>
                  <a:lnTo>
                    <a:pt x="124980" y="58895"/>
                  </a:lnTo>
                  <a:lnTo>
                    <a:pt x="89408" y="89408"/>
                  </a:lnTo>
                  <a:lnTo>
                    <a:pt x="58895" y="124980"/>
                  </a:lnTo>
                  <a:lnTo>
                    <a:pt x="34070" y="164984"/>
                  </a:lnTo>
                  <a:lnTo>
                    <a:pt x="15561" y="208792"/>
                  </a:lnTo>
                  <a:lnTo>
                    <a:pt x="3994" y="255775"/>
                  </a:lnTo>
                  <a:lnTo>
                    <a:pt x="0" y="305308"/>
                  </a:lnTo>
                  <a:lnTo>
                    <a:pt x="0" y="1713991"/>
                  </a:lnTo>
                  <a:lnTo>
                    <a:pt x="3994" y="1763524"/>
                  </a:lnTo>
                  <a:lnTo>
                    <a:pt x="15561" y="1810507"/>
                  </a:lnTo>
                  <a:lnTo>
                    <a:pt x="34070" y="1854315"/>
                  </a:lnTo>
                  <a:lnTo>
                    <a:pt x="58895" y="1894319"/>
                  </a:lnTo>
                  <a:lnTo>
                    <a:pt x="89408" y="1929892"/>
                  </a:lnTo>
                  <a:lnTo>
                    <a:pt x="124980" y="1960404"/>
                  </a:lnTo>
                  <a:lnTo>
                    <a:pt x="164984" y="1985229"/>
                  </a:lnTo>
                  <a:lnTo>
                    <a:pt x="208792" y="2003738"/>
                  </a:lnTo>
                  <a:lnTo>
                    <a:pt x="255775" y="2015305"/>
                  </a:lnTo>
                  <a:lnTo>
                    <a:pt x="305308" y="2019300"/>
                  </a:lnTo>
                  <a:lnTo>
                    <a:pt x="1526539" y="2019300"/>
                  </a:lnTo>
                  <a:lnTo>
                    <a:pt x="1576072" y="2015305"/>
                  </a:lnTo>
                  <a:lnTo>
                    <a:pt x="1623055" y="2003738"/>
                  </a:lnTo>
                  <a:lnTo>
                    <a:pt x="1666863" y="1985229"/>
                  </a:lnTo>
                  <a:lnTo>
                    <a:pt x="1706867" y="1960404"/>
                  </a:lnTo>
                  <a:lnTo>
                    <a:pt x="1742439" y="1929892"/>
                  </a:lnTo>
                  <a:lnTo>
                    <a:pt x="1772952" y="1894319"/>
                  </a:lnTo>
                  <a:lnTo>
                    <a:pt x="1797777" y="1854315"/>
                  </a:lnTo>
                  <a:lnTo>
                    <a:pt x="1816286" y="1810507"/>
                  </a:lnTo>
                  <a:lnTo>
                    <a:pt x="1827853" y="1763524"/>
                  </a:lnTo>
                  <a:lnTo>
                    <a:pt x="1831847" y="1713991"/>
                  </a:lnTo>
                  <a:lnTo>
                    <a:pt x="1831847" y="305308"/>
                  </a:lnTo>
                  <a:lnTo>
                    <a:pt x="1827853" y="255775"/>
                  </a:lnTo>
                  <a:lnTo>
                    <a:pt x="1816286" y="208792"/>
                  </a:lnTo>
                  <a:lnTo>
                    <a:pt x="1797777" y="164984"/>
                  </a:lnTo>
                  <a:lnTo>
                    <a:pt x="1772952" y="124980"/>
                  </a:lnTo>
                  <a:lnTo>
                    <a:pt x="1742439" y="89408"/>
                  </a:lnTo>
                  <a:lnTo>
                    <a:pt x="1706867" y="58895"/>
                  </a:lnTo>
                  <a:lnTo>
                    <a:pt x="1666863" y="34070"/>
                  </a:lnTo>
                  <a:lnTo>
                    <a:pt x="1623055" y="15561"/>
                  </a:lnTo>
                  <a:lnTo>
                    <a:pt x="1576072" y="3994"/>
                  </a:lnTo>
                  <a:lnTo>
                    <a:pt x="1526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6495288" y="2421636"/>
              <a:ext cx="1831975" cy="2019300"/>
            </a:xfrm>
            <a:custGeom>
              <a:avLst/>
              <a:gdLst/>
              <a:ahLst/>
              <a:cxnLst/>
              <a:rect l="l" t="t" r="r" b="b"/>
              <a:pathLst>
                <a:path w="1831975" h="2019300">
                  <a:moveTo>
                    <a:pt x="0" y="305308"/>
                  </a:moveTo>
                  <a:lnTo>
                    <a:pt x="3994" y="255775"/>
                  </a:lnTo>
                  <a:lnTo>
                    <a:pt x="15561" y="208792"/>
                  </a:lnTo>
                  <a:lnTo>
                    <a:pt x="34070" y="164984"/>
                  </a:lnTo>
                  <a:lnTo>
                    <a:pt x="58895" y="124980"/>
                  </a:lnTo>
                  <a:lnTo>
                    <a:pt x="89408" y="89408"/>
                  </a:lnTo>
                  <a:lnTo>
                    <a:pt x="124980" y="58895"/>
                  </a:lnTo>
                  <a:lnTo>
                    <a:pt x="164984" y="34070"/>
                  </a:lnTo>
                  <a:lnTo>
                    <a:pt x="208792" y="15561"/>
                  </a:lnTo>
                  <a:lnTo>
                    <a:pt x="255775" y="3994"/>
                  </a:lnTo>
                  <a:lnTo>
                    <a:pt x="305308" y="0"/>
                  </a:lnTo>
                  <a:lnTo>
                    <a:pt x="1526539" y="0"/>
                  </a:lnTo>
                  <a:lnTo>
                    <a:pt x="1576072" y="3994"/>
                  </a:lnTo>
                  <a:lnTo>
                    <a:pt x="1623055" y="15561"/>
                  </a:lnTo>
                  <a:lnTo>
                    <a:pt x="1666863" y="34070"/>
                  </a:lnTo>
                  <a:lnTo>
                    <a:pt x="1706867" y="58895"/>
                  </a:lnTo>
                  <a:lnTo>
                    <a:pt x="1742439" y="89408"/>
                  </a:lnTo>
                  <a:lnTo>
                    <a:pt x="1772952" y="124980"/>
                  </a:lnTo>
                  <a:lnTo>
                    <a:pt x="1797777" y="164984"/>
                  </a:lnTo>
                  <a:lnTo>
                    <a:pt x="1816286" y="208792"/>
                  </a:lnTo>
                  <a:lnTo>
                    <a:pt x="1827853" y="255775"/>
                  </a:lnTo>
                  <a:lnTo>
                    <a:pt x="1831847" y="305308"/>
                  </a:lnTo>
                  <a:lnTo>
                    <a:pt x="1831847" y="1713991"/>
                  </a:lnTo>
                  <a:lnTo>
                    <a:pt x="1827853" y="1763524"/>
                  </a:lnTo>
                  <a:lnTo>
                    <a:pt x="1816286" y="1810507"/>
                  </a:lnTo>
                  <a:lnTo>
                    <a:pt x="1797777" y="1854315"/>
                  </a:lnTo>
                  <a:lnTo>
                    <a:pt x="1772952" y="1894319"/>
                  </a:lnTo>
                  <a:lnTo>
                    <a:pt x="1742439" y="1929892"/>
                  </a:lnTo>
                  <a:lnTo>
                    <a:pt x="1706867" y="1960404"/>
                  </a:lnTo>
                  <a:lnTo>
                    <a:pt x="1666863" y="1985229"/>
                  </a:lnTo>
                  <a:lnTo>
                    <a:pt x="1623055" y="2003738"/>
                  </a:lnTo>
                  <a:lnTo>
                    <a:pt x="1576072" y="2015305"/>
                  </a:lnTo>
                  <a:lnTo>
                    <a:pt x="1526539" y="2019300"/>
                  </a:lnTo>
                  <a:lnTo>
                    <a:pt x="305308" y="2019300"/>
                  </a:lnTo>
                  <a:lnTo>
                    <a:pt x="255775" y="2015305"/>
                  </a:lnTo>
                  <a:lnTo>
                    <a:pt x="208792" y="2003738"/>
                  </a:lnTo>
                  <a:lnTo>
                    <a:pt x="164984" y="1985229"/>
                  </a:lnTo>
                  <a:lnTo>
                    <a:pt x="124980" y="1960404"/>
                  </a:lnTo>
                  <a:lnTo>
                    <a:pt x="89408" y="1929892"/>
                  </a:lnTo>
                  <a:lnTo>
                    <a:pt x="58895" y="1894319"/>
                  </a:lnTo>
                  <a:lnTo>
                    <a:pt x="34070" y="1854315"/>
                  </a:lnTo>
                  <a:lnTo>
                    <a:pt x="15561" y="1810507"/>
                  </a:lnTo>
                  <a:lnTo>
                    <a:pt x="3994" y="1763524"/>
                  </a:lnTo>
                  <a:lnTo>
                    <a:pt x="0" y="1713991"/>
                  </a:lnTo>
                  <a:lnTo>
                    <a:pt x="0" y="30530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8936736" y="2423160"/>
              <a:ext cx="1689100" cy="2018030"/>
            </a:xfrm>
            <a:custGeom>
              <a:avLst/>
              <a:gdLst/>
              <a:ahLst/>
              <a:cxnLst/>
              <a:rect l="l" t="t" r="r" b="b"/>
              <a:pathLst>
                <a:path w="1689100" h="2018029">
                  <a:moveTo>
                    <a:pt x="1407160" y="0"/>
                  </a:moveTo>
                  <a:lnTo>
                    <a:pt x="281432" y="0"/>
                  </a:lnTo>
                  <a:lnTo>
                    <a:pt x="235778" y="3683"/>
                  </a:lnTo>
                  <a:lnTo>
                    <a:pt x="192471" y="14345"/>
                  </a:lnTo>
                  <a:lnTo>
                    <a:pt x="152090" y="31409"/>
                  </a:lnTo>
                  <a:lnTo>
                    <a:pt x="115214" y="54295"/>
                  </a:lnTo>
                  <a:lnTo>
                    <a:pt x="82423" y="82423"/>
                  </a:lnTo>
                  <a:lnTo>
                    <a:pt x="54295" y="115214"/>
                  </a:lnTo>
                  <a:lnTo>
                    <a:pt x="31409" y="152090"/>
                  </a:lnTo>
                  <a:lnTo>
                    <a:pt x="14345" y="192471"/>
                  </a:lnTo>
                  <a:lnTo>
                    <a:pt x="3682" y="235778"/>
                  </a:lnTo>
                  <a:lnTo>
                    <a:pt x="0" y="281431"/>
                  </a:lnTo>
                  <a:lnTo>
                    <a:pt x="0" y="1736344"/>
                  </a:lnTo>
                  <a:lnTo>
                    <a:pt x="3683" y="1781997"/>
                  </a:lnTo>
                  <a:lnTo>
                    <a:pt x="14345" y="1825304"/>
                  </a:lnTo>
                  <a:lnTo>
                    <a:pt x="31409" y="1865685"/>
                  </a:lnTo>
                  <a:lnTo>
                    <a:pt x="54295" y="1902561"/>
                  </a:lnTo>
                  <a:lnTo>
                    <a:pt x="82423" y="1935353"/>
                  </a:lnTo>
                  <a:lnTo>
                    <a:pt x="115214" y="1963480"/>
                  </a:lnTo>
                  <a:lnTo>
                    <a:pt x="152090" y="1986366"/>
                  </a:lnTo>
                  <a:lnTo>
                    <a:pt x="192471" y="2003430"/>
                  </a:lnTo>
                  <a:lnTo>
                    <a:pt x="235778" y="2014093"/>
                  </a:lnTo>
                  <a:lnTo>
                    <a:pt x="281432" y="2017776"/>
                  </a:lnTo>
                  <a:lnTo>
                    <a:pt x="1407160" y="2017776"/>
                  </a:lnTo>
                  <a:lnTo>
                    <a:pt x="1452813" y="2014092"/>
                  </a:lnTo>
                  <a:lnTo>
                    <a:pt x="1496120" y="2003430"/>
                  </a:lnTo>
                  <a:lnTo>
                    <a:pt x="1536501" y="1986366"/>
                  </a:lnTo>
                  <a:lnTo>
                    <a:pt x="1573377" y="1963480"/>
                  </a:lnTo>
                  <a:lnTo>
                    <a:pt x="1606169" y="1935352"/>
                  </a:lnTo>
                  <a:lnTo>
                    <a:pt x="1634296" y="1902561"/>
                  </a:lnTo>
                  <a:lnTo>
                    <a:pt x="1657182" y="1865685"/>
                  </a:lnTo>
                  <a:lnTo>
                    <a:pt x="1674246" y="1825304"/>
                  </a:lnTo>
                  <a:lnTo>
                    <a:pt x="1684909" y="1781997"/>
                  </a:lnTo>
                  <a:lnTo>
                    <a:pt x="1688592" y="1736344"/>
                  </a:lnTo>
                  <a:lnTo>
                    <a:pt x="1688592" y="281431"/>
                  </a:lnTo>
                  <a:lnTo>
                    <a:pt x="1684909" y="235778"/>
                  </a:lnTo>
                  <a:lnTo>
                    <a:pt x="1674246" y="192471"/>
                  </a:lnTo>
                  <a:lnTo>
                    <a:pt x="1657182" y="152090"/>
                  </a:lnTo>
                  <a:lnTo>
                    <a:pt x="1634296" y="115214"/>
                  </a:lnTo>
                  <a:lnTo>
                    <a:pt x="1606169" y="82423"/>
                  </a:lnTo>
                  <a:lnTo>
                    <a:pt x="1573377" y="54295"/>
                  </a:lnTo>
                  <a:lnTo>
                    <a:pt x="1536501" y="31409"/>
                  </a:lnTo>
                  <a:lnTo>
                    <a:pt x="1496120" y="14345"/>
                  </a:lnTo>
                  <a:lnTo>
                    <a:pt x="1452813" y="3683"/>
                  </a:lnTo>
                  <a:lnTo>
                    <a:pt x="140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36736" y="2423160"/>
              <a:ext cx="1689100" cy="2018030"/>
            </a:xfrm>
            <a:custGeom>
              <a:avLst/>
              <a:gdLst/>
              <a:ahLst/>
              <a:cxnLst/>
              <a:rect l="l" t="t" r="r" b="b"/>
              <a:pathLst>
                <a:path w="1689100" h="2018029">
                  <a:moveTo>
                    <a:pt x="0" y="281431"/>
                  </a:moveTo>
                  <a:lnTo>
                    <a:pt x="3682" y="235778"/>
                  </a:lnTo>
                  <a:lnTo>
                    <a:pt x="14345" y="192471"/>
                  </a:lnTo>
                  <a:lnTo>
                    <a:pt x="31409" y="152090"/>
                  </a:lnTo>
                  <a:lnTo>
                    <a:pt x="54295" y="115214"/>
                  </a:lnTo>
                  <a:lnTo>
                    <a:pt x="82423" y="82423"/>
                  </a:lnTo>
                  <a:lnTo>
                    <a:pt x="115214" y="54295"/>
                  </a:lnTo>
                  <a:lnTo>
                    <a:pt x="152090" y="31409"/>
                  </a:lnTo>
                  <a:lnTo>
                    <a:pt x="192471" y="14345"/>
                  </a:lnTo>
                  <a:lnTo>
                    <a:pt x="235778" y="3683"/>
                  </a:lnTo>
                  <a:lnTo>
                    <a:pt x="281432" y="0"/>
                  </a:lnTo>
                  <a:lnTo>
                    <a:pt x="1407160" y="0"/>
                  </a:lnTo>
                  <a:lnTo>
                    <a:pt x="1452813" y="3683"/>
                  </a:lnTo>
                  <a:lnTo>
                    <a:pt x="1496120" y="14345"/>
                  </a:lnTo>
                  <a:lnTo>
                    <a:pt x="1536501" y="31409"/>
                  </a:lnTo>
                  <a:lnTo>
                    <a:pt x="1573377" y="54295"/>
                  </a:lnTo>
                  <a:lnTo>
                    <a:pt x="1606169" y="82423"/>
                  </a:lnTo>
                  <a:lnTo>
                    <a:pt x="1634296" y="115214"/>
                  </a:lnTo>
                  <a:lnTo>
                    <a:pt x="1657182" y="152090"/>
                  </a:lnTo>
                  <a:lnTo>
                    <a:pt x="1674246" y="192471"/>
                  </a:lnTo>
                  <a:lnTo>
                    <a:pt x="1684909" y="235778"/>
                  </a:lnTo>
                  <a:lnTo>
                    <a:pt x="1688592" y="281431"/>
                  </a:lnTo>
                  <a:lnTo>
                    <a:pt x="1688592" y="1736344"/>
                  </a:lnTo>
                  <a:lnTo>
                    <a:pt x="1684909" y="1781997"/>
                  </a:lnTo>
                  <a:lnTo>
                    <a:pt x="1674246" y="1825304"/>
                  </a:lnTo>
                  <a:lnTo>
                    <a:pt x="1657182" y="1865685"/>
                  </a:lnTo>
                  <a:lnTo>
                    <a:pt x="1634296" y="1902561"/>
                  </a:lnTo>
                  <a:lnTo>
                    <a:pt x="1606169" y="1935352"/>
                  </a:lnTo>
                  <a:lnTo>
                    <a:pt x="1573377" y="1963480"/>
                  </a:lnTo>
                  <a:lnTo>
                    <a:pt x="1536501" y="1986366"/>
                  </a:lnTo>
                  <a:lnTo>
                    <a:pt x="1496120" y="2003430"/>
                  </a:lnTo>
                  <a:lnTo>
                    <a:pt x="1452813" y="2014092"/>
                  </a:lnTo>
                  <a:lnTo>
                    <a:pt x="1407160" y="2017776"/>
                  </a:lnTo>
                  <a:lnTo>
                    <a:pt x="281432" y="2017776"/>
                  </a:lnTo>
                  <a:lnTo>
                    <a:pt x="235778" y="2014093"/>
                  </a:lnTo>
                  <a:lnTo>
                    <a:pt x="192471" y="2003430"/>
                  </a:lnTo>
                  <a:lnTo>
                    <a:pt x="152090" y="1986366"/>
                  </a:lnTo>
                  <a:lnTo>
                    <a:pt x="115214" y="1963480"/>
                  </a:lnTo>
                  <a:lnTo>
                    <a:pt x="82423" y="1935353"/>
                  </a:lnTo>
                  <a:lnTo>
                    <a:pt x="54295" y="1902561"/>
                  </a:lnTo>
                  <a:lnTo>
                    <a:pt x="31409" y="1865685"/>
                  </a:lnTo>
                  <a:lnTo>
                    <a:pt x="14345" y="1825304"/>
                  </a:lnTo>
                  <a:lnTo>
                    <a:pt x="3683" y="1781997"/>
                  </a:lnTo>
                  <a:lnTo>
                    <a:pt x="0" y="1736344"/>
                  </a:lnTo>
                  <a:lnTo>
                    <a:pt x="0" y="281431"/>
                  </a:lnTo>
                  <a:close/>
                </a:path>
              </a:pathLst>
            </a:custGeom>
            <a:ln w="12699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2536" y="2671572"/>
              <a:ext cx="356616" cy="4434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3451" y="2671572"/>
              <a:ext cx="355092" cy="4434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93163" y="2467356"/>
              <a:ext cx="1771014" cy="1931035"/>
            </a:xfrm>
            <a:custGeom>
              <a:avLst/>
              <a:gdLst/>
              <a:ahLst/>
              <a:cxnLst/>
              <a:rect l="l" t="t" r="r" b="b"/>
              <a:pathLst>
                <a:path w="1771014" h="1931035">
                  <a:moveTo>
                    <a:pt x="1475740" y="0"/>
                  </a:moveTo>
                  <a:lnTo>
                    <a:pt x="295148" y="0"/>
                  </a:lnTo>
                  <a:lnTo>
                    <a:pt x="247289" y="3864"/>
                  </a:lnTo>
                  <a:lnTo>
                    <a:pt x="201883" y="15053"/>
                  </a:lnTo>
                  <a:lnTo>
                    <a:pt x="159539" y="32956"/>
                  </a:lnTo>
                  <a:lnTo>
                    <a:pt x="120865" y="56965"/>
                  </a:lnTo>
                  <a:lnTo>
                    <a:pt x="86471" y="86471"/>
                  </a:lnTo>
                  <a:lnTo>
                    <a:pt x="56965" y="120865"/>
                  </a:lnTo>
                  <a:lnTo>
                    <a:pt x="32956" y="159539"/>
                  </a:lnTo>
                  <a:lnTo>
                    <a:pt x="15053" y="201883"/>
                  </a:lnTo>
                  <a:lnTo>
                    <a:pt x="3864" y="247289"/>
                  </a:lnTo>
                  <a:lnTo>
                    <a:pt x="0" y="295148"/>
                  </a:lnTo>
                  <a:lnTo>
                    <a:pt x="0" y="1635760"/>
                  </a:lnTo>
                  <a:lnTo>
                    <a:pt x="3864" y="1683618"/>
                  </a:lnTo>
                  <a:lnTo>
                    <a:pt x="15053" y="1729024"/>
                  </a:lnTo>
                  <a:lnTo>
                    <a:pt x="32956" y="1771368"/>
                  </a:lnTo>
                  <a:lnTo>
                    <a:pt x="56965" y="1810042"/>
                  </a:lnTo>
                  <a:lnTo>
                    <a:pt x="86471" y="1844436"/>
                  </a:lnTo>
                  <a:lnTo>
                    <a:pt x="120865" y="1873942"/>
                  </a:lnTo>
                  <a:lnTo>
                    <a:pt x="159539" y="1897951"/>
                  </a:lnTo>
                  <a:lnTo>
                    <a:pt x="201883" y="1915854"/>
                  </a:lnTo>
                  <a:lnTo>
                    <a:pt x="247289" y="1927043"/>
                  </a:lnTo>
                  <a:lnTo>
                    <a:pt x="295148" y="1930908"/>
                  </a:lnTo>
                  <a:lnTo>
                    <a:pt x="1475740" y="1930908"/>
                  </a:lnTo>
                  <a:lnTo>
                    <a:pt x="1523598" y="1927043"/>
                  </a:lnTo>
                  <a:lnTo>
                    <a:pt x="1569004" y="1915854"/>
                  </a:lnTo>
                  <a:lnTo>
                    <a:pt x="1611348" y="1897951"/>
                  </a:lnTo>
                  <a:lnTo>
                    <a:pt x="1650022" y="1873942"/>
                  </a:lnTo>
                  <a:lnTo>
                    <a:pt x="1684416" y="1844436"/>
                  </a:lnTo>
                  <a:lnTo>
                    <a:pt x="1713922" y="1810042"/>
                  </a:lnTo>
                  <a:lnTo>
                    <a:pt x="1737931" y="1771368"/>
                  </a:lnTo>
                  <a:lnTo>
                    <a:pt x="1755834" y="1729024"/>
                  </a:lnTo>
                  <a:lnTo>
                    <a:pt x="1767023" y="1683618"/>
                  </a:lnTo>
                  <a:lnTo>
                    <a:pt x="1770888" y="1635760"/>
                  </a:lnTo>
                  <a:lnTo>
                    <a:pt x="1770888" y="295148"/>
                  </a:lnTo>
                  <a:lnTo>
                    <a:pt x="1767023" y="247289"/>
                  </a:lnTo>
                  <a:lnTo>
                    <a:pt x="1755834" y="201883"/>
                  </a:lnTo>
                  <a:lnTo>
                    <a:pt x="1737931" y="159539"/>
                  </a:lnTo>
                  <a:lnTo>
                    <a:pt x="1713922" y="120865"/>
                  </a:lnTo>
                  <a:lnTo>
                    <a:pt x="1684416" y="86471"/>
                  </a:lnTo>
                  <a:lnTo>
                    <a:pt x="1650022" y="56965"/>
                  </a:lnTo>
                  <a:lnTo>
                    <a:pt x="1611348" y="32956"/>
                  </a:lnTo>
                  <a:lnTo>
                    <a:pt x="1569004" y="15053"/>
                  </a:lnTo>
                  <a:lnTo>
                    <a:pt x="1523598" y="3864"/>
                  </a:lnTo>
                  <a:lnTo>
                    <a:pt x="1475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93163" y="2467356"/>
              <a:ext cx="1771014" cy="1931035"/>
            </a:xfrm>
            <a:custGeom>
              <a:avLst/>
              <a:gdLst/>
              <a:ahLst/>
              <a:cxnLst/>
              <a:rect l="l" t="t" r="r" b="b"/>
              <a:pathLst>
                <a:path w="1771014" h="1931035">
                  <a:moveTo>
                    <a:pt x="0" y="295148"/>
                  </a:moveTo>
                  <a:lnTo>
                    <a:pt x="3864" y="247289"/>
                  </a:lnTo>
                  <a:lnTo>
                    <a:pt x="15053" y="201883"/>
                  </a:lnTo>
                  <a:lnTo>
                    <a:pt x="32956" y="159539"/>
                  </a:lnTo>
                  <a:lnTo>
                    <a:pt x="56965" y="120865"/>
                  </a:lnTo>
                  <a:lnTo>
                    <a:pt x="86471" y="86471"/>
                  </a:lnTo>
                  <a:lnTo>
                    <a:pt x="120865" y="56965"/>
                  </a:lnTo>
                  <a:lnTo>
                    <a:pt x="159539" y="32956"/>
                  </a:lnTo>
                  <a:lnTo>
                    <a:pt x="201883" y="15053"/>
                  </a:lnTo>
                  <a:lnTo>
                    <a:pt x="247289" y="3864"/>
                  </a:lnTo>
                  <a:lnTo>
                    <a:pt x="295148" y="0"/>
                  </a:lnTo>
                  <a:lnTo>
                    <a:pt x="1475740" y="0"/>
                  </a:lnTo>
                  <a:lnTo>
                    <a:pt x="1523598" y="3864"/>
                  </a:lnTo>
                  <a:lnTo>
                    <a:pt x="1569004" y="15053"/>
                  </a:lnTo>
                  <a:lnTo>
                    <a:pt x="1611348" y="32956"/>
                  </a:lnTo>
                  <a:lnTo>
                    <a:pt x="1650022" y="56965"/>
                  </a:lnTo>
                  <a:lnTo>
                    <a:pt x="1684416" y="86471"/>
                  </a:lnTo>
                  <a:lnTo>
                    <a:pt x="1713922" y="120865"/>
                  </a:lnTo>
                  <a:lnTo>
                    <a:pt x="1737931" y="159539"/>
                  </a:lnTo>
                  <a:lnTo>
                    <a:pt x="1755834" y="201883"/>
                  </a:lnTo>
                  <a:lnTo>
                    <a:pt x="1767023" y="247289"/>
                  </a:lnTo>
                  <a:lnTo>
                    <a:pt x="1770888" y="295148"/>
                  </a:lnTo>
                  <a:lnTo>
                    <a:pt x="1770888" y="1635760"/>
                  </a:lnTo>
                  <a:lnTo>
                    <a:pt x="1767023" y="1683618"/>
                  </a:lnTo>
                  <a:lnTo>
                    <a:pt x="1755834" y="1729024"/>
                  </a:lnTo>
                  <a:lnTo>
                    <a:pt x="1737931" y="1771368"/>
                  </a:lnTo>
                  <a:lnTo>
                    <a:pt x="1713922" y="1810042"/>
                  </a:lnTo>
                  <a:lnTo>
                    <a:pt x="1684416" y="1844436"/>
                  </a:lnTo>
                  <a:lnTo>
                    <a:pt x="1650022" y="1873942"/>
                  </a:lnTo>
                  <a:lnTo>
                    <a:pt x="1611348" y="1897951"/>
                  </a:lnTo>
                  <a:lnTo>
                    <a:pt x="1569004" y="1915854"/>
                  </a:lnTo>
                  <a:lnTo>
                    <a:pt x="1523598" y="1927043"/>
                  </a:lnTo>
                  <a:lnTo>
                    <a:pt x="1475740" y="1930908"/>
                  </a:lnTo>
                  <a:lnTo>
                    <a:pt x="295148" y="1930908"/>
                  </a:lnTo>
                  <a:lnTo>
                    <a:pt x="247289" y="1927043"/>
                  </a:lnTo>
                  <a:lnTo>
                    <a:pt x="201883" y="1915854"/>
                  </a:lnTo>
                  <a:lnTo>
                    <a:pt x="159539" y="1897951"/>
                  </a:lnTo>
                  <a:lnTo>
                    <a:pt x="120865" y="1873942"/>
                  </a:lnTo>
                  <a:lnTo>
                    <a:pt x="86471" y="1844436"/>
                  </a:lnTo>
                  <a:lnTo>
                    <a:pt x="56965" y="1810042"/>
                  </a:lnTo>
                  <a:lnTo>
                    <a:pt x="32956" y="1771368"/>
                  </a:lnTo>
                  <a:lnTo>
                    <a:pt x="15053" y="1729024"/>
                  </a:lnTo>
                  <a:lnTo>
                    <a:pt x="3864" y="1683618"/>
                  </a:lnTo>
                  <a:lnTo>
                    <a:pt x="0" y="1635760"/>
                  </a:lnTo>
                  <a:lnTo>
                    <a:pt x="0" y="29514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9427" y="2671572"/>
              <a:ext cx="356616" cy="4434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2536" y="3204972"/>
              <a:ext cx="356616" cy="4434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3451" y="3206496"/>
              <a:ext cx="355092" cy="4419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9427" y="3204972"/>
              <a:ext cx="356616" cy="4434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9923" y="2671572"/>
              <a:ext cx="355092" cy="4434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9316" y="2671572"/>
              <a:ext cx="356616" cy="4434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6815" y="2671572"/>
              <a:ext cx="355092" cy="4434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9923" y="3204972"/>
              <a:ext cx="355092" cy="4434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6815" y="3204972"/>
              <a:ext cx="355092" cy="4434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0308" y="2671572"/>
              <a:ext cx="356615" cy="4434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2671572"/>
              <a:ext cx="355091" cy="4434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0" y="2671572"/>
              <a:ext cx="356615" cy="4434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0308" y="3204972"/>
              <a:ext cx="356615" cy="4434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3204972"/>
              <a:ext cx="355091" cy="4434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0" y="3204972"/>
              <a:ext cx="356615" cy="4434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7476" y="2671572"/>
              <a:ext cx="356616" cy="4434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8391" y="2671572"/>
              <a:ext cx="355092" cy="4434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4367" y="2671572"/>
              <a:ext cx="356616" cy="4434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7476" y="3204972"/>
              <a:ext cx="356616" cy="4434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8391" y="3204972"/>
              <a:ext cx="355092" cy="4434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719071" y="2025396"/>
              <a:ext cx="1614170" cy="329565"/>
            </a:xfrm>
            <a:custGeom>
              <a:avLst/>
              <a:gdLst/>
              <a:ahLst/>
              <a:cxnLst/>
              <a:rect l="l" t="t" r="r" b="b"/>
              <a:pathLst>
                <a:path w="1614170" h="329564">
                  <a:moveTo>
                    <a:pt x="161391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1613915" y="329184"/>
                  </a:lnTo>
                  <a:lnTo>
                    <a:pt x="1613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4267" y="1972068"/>
              <a:ext cx="771906" cy="511289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002297" y="314637"/>
            <a:ext cx="5139406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b="1" spc="75" dirty="0">
                <a:solidFill>
                  <a:srgbClr val="00B050"/>
                </a:solidFill>
              </a:rPr>
              <a:t>Single</a:t>
            </a:r>
            <a:r>
              <a:rPr b="1" spc="-86" dirty="0">
                <a:solidFill>
                  <a:srgbClr val="00B050"/>
                </a:solidFill>
              </a:rPr>
              <a:t> </a:t>
            </a:r>
            <a:r>
              <a:rPr b="1" spc="26" dirty="0">
                <a:solidFill>
                  <a:srgbClr val="00B050"/>
                </a:solidFill>
              </a:rPr>
              <a:t>partition</a:t>
            </a:r>
            <a:r>
              <a:rPr b="1" spc="-64" dirty="0">
                <a:solidFill>
                  <a:srgbClr val="00B050"/>
                </a:solidFill>
              </a:rPr>
              <a:t> </a:t>
            </a:r>
            <a:r>
              <a:rPr b="1" spc="165" dirty="0">
                <a:solidFill>
                  <a:srgbClr val="00B050"/>
                </a:solidFill>
              </a:rPr>
              <a:t>Query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289304" y="1519046"/>
            <a:ext cx="1210628" cy="21688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429" algn="ctr">
              <a:spcBef>
                <a:spcPts val="71"/>
              </a:spcBef>
            </a:pPr>
            <a:r>
              <a:rPr sz="1350" dirty="0">
                <a:latin typeface="Palatino Linotype"/>
                <a:cs typeface="Palatino Linotype"/>
              </a:rPr>
              <a:t>John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060953" y="1479051"/>
            <a:ext cx="1209675" cy="383857"/>
            <a:chOff x="4081271" y="1972068"/>
            <a:chExt cx="1612900" cy="511809"/>
          </a:xfrm>
        </p:grpSpPr>
        <p:sp>
          <p:nvSpPr>
            <p:cNvPr id="40" name="object 40"/>
            <p:cNvSpPr/>
            <p:nvPr/>
          </p:nvSpPr>
          <p:spPr>
            <a:xfrm>
              <a:off x="4081271" y="2025396"/>
              <a:ext cx="1612900" cy="329565"/>
            </a:xfrm>
            <a:custGeom>
              <a:avLst/>
              <a:gdLst/>
              <a:ahLst/>
              <a:cxnLst/>
              <a:rect l="l" t="t" r="r" b="b"/>
              <a:pathLst>
                <a:path w="1612900" h="329564">
                  <a:moveTo>
                    <a:pt x="1612391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1612391" y="329184"/>
                  </a:lnTo>
                  <a:lnTo>
                    <a:pt x="1612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6843" y="1972068"/>
              <a:ext cx="849629" cy="51128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060953" y="1519046"/>
            <a:ext cx="1209675" cy="21688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400526">
              <a:spcBef>
                <a:spcPts val="71"/>
              </a:spcBef>
            </a:pPr>
            <a:r>
              <a:rPr sz="1350" dirty="0">
                <a:latin typeface="Palatino Linotype"/>
                <a:cs typeface="Palatino Linotype"/>
              </a:rPr>
              <a:t>Brian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953762" y="1461906"/>
            <a:ext cx="1209675" cy="383857"/>
            <a:chOff x="6605016" y="1949208"/>
            <a:chExt cx="1612900" cy="511809"/>
          </a:xfrm>
        </p:grpSpPr>
        <p:sp>
          <p:nvSpPr>
            <p:cNvPr id="44" name="object 44"/>
            <p:cNvSpPr/>
            <p:nvPr/>
          </p:nvSpPr>
          <p:spPr>
            <a:xfrm>
              <a:off x="6605016" y="2001012"/>
              <a:ext cx="1612900" cy="330835"/>
            </a:xfrm>
            <a:custGeom>
              <a:avLst/>
              <a:gdLst/>
              <a:ahLst/>
              <a:cxnLst/>
              <a:rect l="l" t="t" r="r" b="b"/>
              <a:pathLst>
                <a:path w="1612900" h="330835">
                  <a:moveTo>
                    <a:pt x="1612392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1612392" y="330708"/>
                  </a:lnTo>
                  <a:lnTo>
                    <a:pt x="1612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6308" y="1949208"/>
              <a:ext cx="755142" cy="51128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4953762" y="1500759"/>
            <a:ext cx="12096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3" algn="ctr">
              <a:spcBef>
                <a:spcPts val="75"/>
              </a:spcBef>
            </a:pPr>
            <a:r>
              <a:rPr sz="1350" spc="-34" dirty="0">
                <a:latin typeface="Palatino Linotype"/>
                <a:cs typeface="Palatino Linotype"/>
              </a:rPr>
              <a:t>Tom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731126" y="1424187"/>
            <a:ext cx="1209675" cy="383857"/>
            <a:chOff x="8974835" y="1898916"/>
            <a:chExt cx="1612900" cy="511809"/>
          </a:xfrm>
        </p:grpSpPr>
        <p:sp>
          <p:nvSpPr>
            <p:cNvPr id="48" name="object 48"/>
            <p:cNvSpPr/>
            <p:nvPr/>
          </p:nvSpPr>
          <p:spPr>
            <a:xfrm>
              <a:off x="8974835" y="1950719"/>
              <a:ext cx="1612900" cy="330835"/>
            </a:xfrm>
            <a:custGeom>
              <a:avLst/>
              <a:gdLst/>
              <a:ahLst/>
              <a:cxnLst/>
              <a:rect l="l" t="t" r="r" b="b"/>
              <a:pathLst>
                <a:path w="1612900" h="330835">
                  <a:moveTo>
                    <a:pt x="1612392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1612392" y="330708"/>
                  </a:lnTo>
                  <a:lnTo>
                    <a:pt x="1612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8883" y="1898916"/>
              <a:ext cx="852677" cy="51128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7121843" y="1463326"/>
            <a:ext cx="43053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Mark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269873" y="3841623"/>
            <a:ext cx="6699409" cy="546735"/>
          </a:xfrm>
          <a:custGeom>
            <a:avLst/>
            <a:gdLst/>
            <a:ahLst/>
            <a:cxnLst/>
            <a:rect l="l" t="t" r="r" b="b"/>
            <a:pathLst>
              <a:path w="8932545" h="728979">
                <a:moveTo>
                  <a:pt x="8932164" y="0"/>
                </a:moveTo>
                <a:lnTo>
                  <a:pt x="0" y="0"/>
                </a:lnTo>
                <a:lnTo>
                  <a:pt x="0" y="728472"/>
                </a:lnTo>
                <a:lnTo>
                  <a:pt x="8932164" y="728472"/>
                </a:lnTo>
                <a:lnTo>
                  <a:pt x="89321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 txBox="1"/>
          <p:nvPr/>
        </p:nvSpPr>
        <p:spPr>
          <a:xfrm>
            <a:off x="2162842" y="3408711"/>
            <a:ext cx="4915376" cy="7944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46673" algn="ctr"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Container</a:t>
            </a:r>
          </a:p>
          <a:p>
            <a:pPr>
              <a:spcBef>
                <a:spcPts val="41"/>
              </a:spcBef>
            </a:pPr>
            <a:endParaRPr sz="1950" dirty="0">
              <a:latin typeface="Palatino Linotype"/>
              <a:cs typeface="Palatino Linotype"/>
            </a:endParaRPr>
          </a:p>
          <a:p>
            <a:pPr marL="9525"/>
            <a:r>
              <a:rPr spc="-4" dirty="0">
                <a:solidFill>
                  <a:srgbClr val="0070C0"/>
                </a:solidFill>
                <a:latin typeface="Palatino Linotype"/>
                <a:cs typeface="Palatino Linotype"/>
              </a:rPr>
              <a:t>SELECT</a:t>
            </a:r>
            <a:r>
              <a:rPr spc="-15" dirty="0">
                <a:solidFill>
                  <a:srgbClr val="0070C0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0070C0"/>
                </a:solidFill>
                <a:latin typeface="Palatino Linotype"/>
                <a:cs typeface="Palatino Linotype"/>
              </a:rPr>
              <a:t>* </a:t>
            </a:r>
            <a:r>
              <a:rPr spc="-4" dirty="0">
                <a:solidFill>
                  <a:srgbClr val="0070C0"/>
                </a:solidFill>
                <a:latin typeface="Palatino Linotype"/>
                <a:cs typeface="Palatino Linotype"/>
              </a:rPr>
              <a:t>FROM</a:t>
            </a:r>
            <a:r>
              <a:rPr spc="-11" dirty="0">
                <a:solidFill>
                  <a:srgbClr val="0070C0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0070C0"/>
                </a:solidFill>
                <a:latin typeface="Palatino Linotype"/>
                <a:cs typeface="Palatino Linotype"/>
              </a:rPr>
              <a:t>c</a:t>
            </a:r>
            <a:r>
              <a:rPr spc="-8" dirty="0">
                <a:solidFill>
                  <a:srgbClr val="0070C0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0070C0"/>
                </a:solidFill>
                <a:latin typeface="Palatino Linotype"/>
                <a:cs typeface="Palatino Linotype"/>
              </a:rPr>
              <a:t>WHERE</a:t>
            </a:r>
            <a:r>
              <a:rPr spc="-4" dirty="0">
                <a:solidFill>
                  <a:srgbClr val="0070C0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0070C0"/>
                </a:solidFill>
                <a:latin typeface="Palatino Linotype"/>
                <a:cs typeface="Palatino Linotype"/>
              </a:rPr>
              <a:t>c.username</a:t>
            </a:r>
            <a:r>
              <a:rPr spc="-11" dirty="0">
                <a:solidFill>
                  <a:srgbClr val="0070C0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0070C0"/>
                </a:solidFill>
                <a:latin typeface="Palatino Linotype"/>
                <a:cs typeface="Palatino Linotype"/>
              </a:rPr>
              <a:t>=</a:t>
            </a:r>
            <a:r>
              <a:rPr spc="-8" dirty="0">
                <a:solidFill>
                  <a:srgbClr val="0070C0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0070C0"/>
                </a:solidFill>
                <a:latin typeface="Palatino Linotype"/>
                <a:cs typeface="Palatino Linotype"/>
              </a:rPr>
              <a:t>‘Brian’</a:t>
            </a: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593F06E-1B38-8A72-0214-D4F9CBBC6F9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D9200C79-CE70-FC59-8852-01C946D009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42</a:t>
            </a:fld>
            <a:endParaRPr lang="en-IN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019" y="1449334"/>
            <a:ext cx="7347585" cy="2200751"/>
            <a:chOff x="1226692" y="1932444"/>
            <a:chExt cx="9796780" cy="2934335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29867" y="2359151"/>
              <a:ext cx="9790176" cy="25039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29867" y="2359151"/>
              <a:ext cx="9790430" cy="2504440"/>
            </a:xfrm>
            <a:custGeom>
              <a:avLst/>
              <a:gdLst/>
              <a:ahLst/>
              <a:cxnLst/>
              <a:rect l="l" t="t" r="r" b="b"/>
              <a:pathLst>
                <a:path w="9790430" h="2504440">
                  <a:moveTo>
                    <a:pt x="0" y="2503932"/>
                  </a:moveTo>
                  <a:lnTo>
                    <a:pt x="9790176" y="2503932"/>
                  </a:lnTo>
                  <a:lnTo>
                    <a:pt x="9790176" y="0"/>
                  </a:lnTo>
                  <a:lnTo>
                    <a:pt x="0" y="0"/>
                  </a:lnTo>
                  <a:lnTo>
                    <a:pt x="0" y="2503932"/>
                  </a:lnTo>
                  <a:close/>
                </a:path>
              </a:pathLst>
            </a:custGeom>
            <a:ln w="6350">
              <a:solidFill>
                <a:srgbClr val="C0CF39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4043172" y="2467355"/>
              <a:ext cx="1689100" cy="1931035"/>
            </a:xfrm>
            <a:custGeom>
              <a:avLst/>
              <a:gdLst/>
              <a:ahLst/>
              <a:cxnLst/>
              <a:rect l="l" t="t" r="r" b="b"/>
              <a:pathLst>
                <a:path w="1689100" h="1931035">
                  <a:moveTo>
                    <a:pt x="1407160" y="0"/>
                  </a:moveTo>
                  <a:lnTo>
                    <a:pt x="281431" y="0"/>
                  </a:lnTo>
                  <a:lnTo>
                    <a:pt x="235778" y="3682"/>
                  </a:lnTo>
                  <a:lnTo>
                    <a:pt x="192471" y="14345"/>
                  </a:lnTo>
                  <a:lnTo>
                    <a:pt x="152090" y="31409"/>
                  </a:lnTo>
                  <a:lnTo>
                    <a:pt x="115214" y="54295"/>
                  </a:lnTo>
                  <a:lnTo>
                    <a:pt x="82423" y="82423"/>
                  </a:lnTo>
                  <a:lnTo>
                    <a:pt x="54295" y="115214"/>
                  </a:lnTo>
                  <a:lnTo>
                    <a:pt x="31409" y="152090"/>
                  </a:lnTo>
                  <a:lnTo>
                    <a:pt x="14345" y="192471"/>
                  </a:lnTo>
                  <a:lnTo>
                    <a:pt x="3683" y="235778"/>
                  </a:lnTo>
                  <a:lnTo>
                    <a:pt x="0" y="281432"/>
                  </a:lnTo>
                  <a:lnTo>
                    <a:pt x="0" y="1649476"/>
                  </a:lnTo>
                  <a:lnTo>
                    <a:pt x="3682" y="1695129"/>
                  </a:lnTo>
                  <a:lnTo>
                    <a:pt x="14345" y="1738436"/>
                  </a:lnTo>
                  <a:lnTo>
                    <a:pt x="31409" y="1778817"/>
                  </a:lnTo>
                  <a:lnTo>
                    <a:pt x="54295" y="1815693"/>
                  </a:lnTo>
                  <a:lnTo>
                    <a:pt x="82422" y="1848485"/>
                  </a:lnTo>
                  <a:lnTo>
                    <a:pt x="115214" y="1876612"/>
                  </a:lnTo>
                  <a:lnTo>
                    <a:pt x="152090" y="1899498"/>
                  </a:lnTo>
                  <a:lnTo>
                    <a:pt x="192471" y="1916562"/>
                  </a:lnTo>
                  <a:lnTo>
                    <a:pt x="235778" y="1927225"/>
                  </a:lnTo>
                  <a:lnTo>
                    <a:pt x="281431" y="1930908"/>
                  </a:lnTo>
                  <a:lnTo>
                    <a:pt x="1407160" y="1930908"/>
                  </a:lnTo>
                  <a:lnTo>
                    <a:pt x="1452813" y="1927225"/>
                  </a:lnTo>
                  <a:lnTo>
                    <a:pt x="1496120" y="1916562"/>
                  </a:lnTo>
                  <a:lnTo>
                    <a:pt x="1536501" y="1899498"/>
                  </a:lnTo>
                  <a:lnTo>
                    <a:pt x="1573377" y="1876612"/>
                  </a:lnTo>
                  <a:lnTo>
                    <a:pt x="1606168" y="1848485"/>
                  </a:lnTo>
                  <a:lnTo>
                    <a:pt x="1634296" y="1815693"/>
                  </a:lnTo>
                  <a:lnTo>
                    <a:pt x="1657182" y="1778817"/>
                  </a:lnTo>
                  <a:lnTo>
                    <a:pt x="1674246" y="1738436"/>
                  </a:lnTo>
                  <a:lnTo>
                    <a:pt x="1684908" y="1695129"/>
                  </a:lnTo>
                  <a:lnTo>
                    <a:pt x="1688591" y="1649476"/>
                  </a:lnTo>
                  <a:lnTo>
                    <a:pt x="1688591" y="281432"/>
                  </a:lnTo>
                  <a:lnTo>
                    <a:pt x="1684908" y="235778"/>
                  </a:lnTo>
                  <a:lnTo>
                    <a:pt x="1674246" y="192471"/>
                  </a:lnTo>
                  <a:lnTo>
                    <a:pt x="1657182" y="152090"/>
                  </a:lnTo>
                  <a:lnTo>
                    <a:pt x="1634296" y="115214"/>
                  </a:lnTo>
                  <a:lnTo>
                    <a:pt x="1606168" y="82423"/>
                  </a:lnTo>
                  <a:lnTo>
                    <a:pt x="1573377" y="54295"/>
                  </a:lnTo>
                  <a:lnTo>
                    <a:pt x="1536501" y="31409"/>
                  </a:lnTo>
                  <a:lnTo>
                    <a:pt x="1496120" y="14345"/>
                  </a:lnTo>
                  <a:lnTo>
                    <a:pt x="1452813" y="3683"/>
                  </a:lnTo>
                  <a:lnTo>
                    <a:pt x="140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4043172" y="2467355"/>
              <a:ext cx="1689100" cy="1931035"/>
            </a:xfrm>
            <a:custGeom>
              <a:avLst/>
              <a:gdLst/>
              <a:ahLst/>
              <a:cxnLst/>
              <a:rect l="l" t="t" r="r" b="b"/>
              <a:pathLst>
                <a:path w="1689100" h="1931035">
                  <a:moveTo>
                    <a:pt x="0" y="281432"/>
                  </a:moveTo>
                  <a:lnTo>
                    <a:pt x="3683" y="235778"/>
                  </a:lnTo>
                  <a:lnTo>
                    <a:pt x="14345" y="192471"/>
                  </a:lnTo>
                  <a:lnTo>
                    <a:pt x="31409" y="152090"/>
                  </a:lnTo>
                  <a:lnTo>
                    <a:pt x="54295" y="115214"/>
                  </a:lnTo>
                  <a:lnTo>
                    <a:pt x="82423" y="82423"/>
                  </a:lnTo>
                  <a:lnTo>
                    <a:pt x="115214" y="54295"/>
                  </a:lnTo>
                  <a:lnTo>
                    <a:pt x="152090" y="31409"/>
                  </a:lnTo>
                  <a:lnTo>
                    <a:pt x="192471" y="14345"/>
                  </a:lnTo>
                  <a:lnTo>
                    <a:pt x="235778" y="3682"/>
                  </a:lnTo>
                  <a:lnTo>
                    <a:pt x="281431" y="0"/>
                  </a:lnTo>
                  <a:lnTo>
                    <a:pt x="1407160" y="0"/>
                  </a:lnTo>
                  <a:lnTo>
                    <a:pt x="1452813" y="3683"/>
                  </a:lnTo>
                  <a:lnTo>
                    <a:pt x="1496120" y="14345"/>
                  </a:lnTo>
                  <a:lnTo>
                    <a:pt x="1536501" y="31409"/>
                  </a:lnTo>
                  <a:lnTo>
                    <a:pt x="1573377" y="54295"/>
                  </a:lnTo>
                  <a:lnTo>
                    <a:pt x="1606168" y="82423"/>
                  </a:lnTo>
                  <a:lnTo>
                    <a:pt x="1634296" y="115214"/>
                  </a:lnTo>
                  <a:lnTo>
                    <a:pt x="1657182" y="152090"/>
                  </a:lnTo>
                  <a:lnTo>
                    <a:pt x="1674246" y="192471"/>
                  </a:lnTo>
                  <a:lnTo>
                    <a:pt x="1684908" y="235778"/>
                  </a:lnTo>
                  <a:lnTo>
                    <a:pt x="1688591" y="281432"/>
                  </a:lnTo>
                  <a:lnTo>
                    <a:pt x="1688591" y="1649476"/>
                  </a:lnTo>
                  <a:lnTo>
                    <a:pt x="1684908" y="1695129"/>
                  </a:lnTo>
                  <a:lnTo>
                    <a:pt x="1674246" y="1738436"/>
                  </a:lnTo>
                  <a:lnTo>
                    <a:pt x="1657182" y="1778817"/>
                  </a:lnTo>
                  <a:lnTo>
                    <a:pt x="1634296" y="1815693"/>
                  </a:lnTo>
                  <a:lnTo>
                    <a:pt x="1606168" y="1848485"/>
                  </a:lnTo>
                  <a:lnTo>
                    <a:pt x="1573377" y="1876612"/>
                  </a:lnTo>
                  <a:lnTo>
                    <a:pt x="1536501" y="1899498"/>
                  </a:lnTo>
                  <a:lnTo>
                    <a:pt x="1496120" y="1916562"/>
                  </a:lnTo>
                  <a:lnTo>
                    <a:pt x="1452813" y="1927225"/>
                  </a:lnTo>
                  <a:lnTo>
                    <a:pt x="1407160" y="1930908"/>
                  </a:lnTo>
                  <a:lnTo>
                    <a:pt x="281431" y="1930908"/>
                  </a:lnTo>
                  <a:lnTo>
                    <a:pt x="235778" y="1927225"/>
                  </a:lnTo>
                  <a:lnTo>
                    <a:pt x="192471" y="1916562"/>
                  </a:lnTo>
                  <a:lnTo>
                    <a:pt x="152090" y="1899498"/>
                  </a:lnTo>
                  <a:lnTo>
                    <a:pt x="115214" y="1876612"/>
                  </a:lnTo>
                  <a:lnTo>
                    <a:pt x="82422" y="1848485"/>
                  </a:lnTo>
                  <a:lnTo>
                    <a:pt x="54295" y="1815693"/>
                  </a:lnTo>
                  <a:lnTo>
                    <a:pt x="31409" y="1778817"/>
                  </a:lnTo>
                  <a:lnTo>
                    <a:pt x="14345" y="1738436"/>
                  </a:lnTo>
                  <a:lnTo>
                    <a:pt x="3682" y="1695129"/>
                  </a:lnTo>
                  <a:lnTo>
                    <a:pt x="0" y="1649476"/>
                  </a:lnTo>
                  <a:lnTo>
                    <a:pt x="0" y="281432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6495288" y="2421635"/>
              <a:ext cx="1831975" cy="2019300"/>
            </a:xfrm>
            <a:custGeom>
              <a:avLst/>
              <a:gdLst/>
              <a:ahLst/>
              <a:cxnLst/>
              <a:rect l="l" t="t" r="r" b="b"/>
              <a:pathLst>
                <a:path w="1831975" h="2019300">
                  <a:moveTo>
                    <a:pt x="1526539" y="0"/>
                  </a:moveTo>
                  <a:lnTo>
                    <a:pt x="305308" y="0"/>
                  </a:lnTo>
                  <a:lnTo>
                    <a:pt x="255775" y="3994"/>
                  </a:lnTo>
                  <a:lnTo>
                    <a:pt x="208792" y="15561"/>
                  </a:lnTo>
                  <a:lnTo>
                    <a:pt x="164984" y="34070"/>
                  </a:lnTo>
                  <a:lnTo>
                    <a:pt x="124980" y="58895"/>
                  </a:lnTo>
                  <a:lnTo>
                    <a:pt x="89408" y="89408"/>
                  </a:lnTo>
                  <a:lnTo>
                    <a:pt x="58895" y="124980"/>
                  </a:lnTo>
                  <a:lnTo>
                    <a:pt x="34070" y="164984"/>
                  </a:lnTo>
                  <a:lnTo>
                    <a:pt x="15561" y="208792"/>
                  </a:lnTo>
                  <a:lnTo>
                    <a:pt x="3994" y="255775"/>
                  </a:lnTo>
                  <a:lnTo>
                    <a:pt x="0" y="305308"/>
                  </a:lnTo>
                  <a:lnTo>
                    <a:pt x="0" y="1713991"/>
                  </a:lnTo>
                  <a:lnTo>
                    <a:pt x="3994" y="1763524"/>
                  </a:lnTo>
                  <a:lnTo>
                    <a:pt x="15561" y="1810507"/>
                  </a:lnTo>
                  <a:lnTo>
                    <a:pt x="34070" y="1854315"/>
                  </a:lnTo>
                  <a:lnTo>
                    <a:pt x="58895" y="1894319"/>
                  </a:lnTo>
                  <a:lnTo>
                    <a:pt x="89408" y="1929892"/>
                  </a:lnTo>
                  <a:lnTo>
                    <a:pt x="124980" y="1960404"/>
                  </a:lnTo>
                  <a:lnTo>
                    <a:pt x="164984" y="1985229"/>
                  </a:lnTo>
                  <a:lnTo>
                    <a:pt x="208792" y="2003738"/>
                  </a:lnTo>
                  <a:lnTo>
                    <a:pt x="255775" y="2015305"/>
                  </a:lnTo>
                  <a:lnTo>
                    <a:pt x="305308" y="2019300"/>
                  </a:lnTo>
                  <a:lnTo>
                    <a:pt x="1526539" y="2019300"/>
                  </a:lnTo>
                  <a:lnTo>
                    <a:pt x="1576072" y="2015305"/>
                  </a:lnTo>
                  <a:lnTo>
                    <a:pt x="1623055" y="2003738"/>
                  </a:lnTo>
                  <a:lnTo>
                    <a:pt x="1666863" y="1985229"/>
                  </a:lnTo>
                  <a:lnTo>
                    <a:pt x="1706867" y="1960404"/>
                  </a:lnTo>
                  <a:lnTo>
                    <a:pt x="1742439" y="1929892"/>
                  </a:lnTo>
                  <a:lnTo>
                    <a:pt x="1772952" y="1894319"/>
                  </a:lnTo>
                  <a:lnTo>
                    <a:pt x="1797777" y="1854315"/>
                  </a:lnTo>
                  <a:lnTo>
                    <a:pt x="1816286" y="1810507"/>
                  </a:lnTo>
                  <a:lnTo>
                    <a:pt x="1827853" y="1763524"/>
                  </a:lnTo>
                  <a:lnTo>
                    <a:pt x="1831847" y="1713991"/>
                  </a:lnTo>
                  <a:lnTo>
                    <a:pt x="1831847" y="305308"/>
                  </a:lnTo>
                  <a:lnTo>
                    <a:pt x="1827853" y="255775"/>
                  </a:lnTo>
                  <a:lnTo>
                    <a:pt x="1816286" y="208792"/>
                  </a:lnTo>
                  <a:lnTo>
                    <a:pt x="1797777" y="164984"/>
                  </a:lnTo>
                  <a:lnTo>
                    <a:pt x="1772952" y="124980"/>
                  </a:lnTo>
                  <a:lnTo>
                    <a:pt x="1742439" y="89408"/>
                  </a:lnTo>
                  <a:lnTo>
                    <a:pt x="1706867" y="58895"/>
                  </a:lnTo>
                  <a:lnTo>
                    <a:pt x="1666863" y="34070"/>
                  </a:lnTo>
                  <a:lnTo>
                    <a:pt x="1623055" y="15561"/>
                  </a:lnTo>
                  <a:lnTo>
                    <a:pt x="1576072" y="3994"/>
                  </a:lnTo>
                  <a:lnTo>
                    <a:pt x="1526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6495288" y="2421635"/>
              <a:ext cx="1831975" cy="2019300"/>
            </a:xfrm>
            <a:custGeom>
              <a:avLst/>
              <a:gdLst/>
              <a:ahLst/>
              <a:cxnLst/>
              <a:rect l="l" t="t" r="r" b="b"/>
              <a:pathLst>
                <a:path w="1831975" h="2019300">
                  <a:moveTo>
                    <a:pt x="0" y="305308"/>
                  </a:moveTo>
                  <a:lnTo>
                    <a:pt x="3994" y="255775"/>
                  </a:lnTo>
                  <a:lnTo>
                    <a:pt x="15561" y="208792"/>
                  </a:lnTo>
                  <a:lnTo>
                    <a:pt x="34070" y="164984"/>
                  </a:lnTo>
                  <a:lnTo>
                    <a:pt x="58895" y="124980"/>
                  </a:lnTo>
                  <a:lnTo>
                    <a:pt x="89408" y="89408"/>
                  </a:lnTo>
                  <a:lnTo>
                    <a:pt x="124980" y="58895"/>
                  </a:lnTo>
                  <a:lnTo>
                    <a:pt x="164984" y="34070"/>
                  </a:lnTo>
                  <a:lnTo>
                    <a:pt x="208792" y="15561"/>
                  </a:lnTo>
                  <a:lnTo>
                    <a:pt x="255775" y="3994"/>
                  </a:lnTo>
                  <a:lnTo>
                    <a:pt x="305308" y="0"/>
                  </a:lnTo>
                  <a:lnTo>
                    <a:pt x="1526539" y="0"/>
                  </a:lnTo>
                  <a:lnTo>
                    <a:pt x="1576072" y="3994"/>
                  </a:lnTo>
                  <a:lnTo>
                    <a:pt x="1623055" y="15561"/>
                  </a:lnTo>
                  <a:lnTo>
                    <a:pt x="1666863" y="34070"/>
                  </a:lnTo>
                  <a:lnTo>
                    <a:pt x="1706867" y="58895"/>
                  </a:lnTo>
                  <a:lnTo>
                    <a:pt x="1742439" y="89408"/>
                  </a:lnTo>
                  <a:lnTo>
                    <a:pt x="1772952" y="124980"/>
                  </a:lnTo>
                  <a:lnTo>
                    <a:pt x="1797777" y="164984"/>
                  </a:lnTo>
                  <a:lnTo>
                    <a:pt x="1816286" y="208792"/>
                  </a:lnTo>
                  <a:lnTo>
                    <a:pt x="1827853" y="255775"/>
                  </a:lnTo>
                  <a:lnTo>
                    <a:pt x="1831847" y="305308"/>
                  </a:lnTo>
                  <a:lnTo>
                    <a:pt x="1831847" y="1713991"/>
                  </a:lnTo>
                  <a:lnTo>
                    <a:pt x="1827853" y="1763524"/>
                  </a:lnTo>
                  <a:lnTo>
                    <a:pt x="1816286" y="1810507"/>
                  </a:lnTo>
                  <a:lnTo>
                    <a:pt x="1797777" y="1854315"/>
                  </a:lnTo>
                  <a:lnTo>
                    <a:pt x="1772952" y="1894319"/>
                  </a:lnTo>
                  <a:lnTo>
                    <a:pt x="1742439" y="1929892"/>
                  </a:lnTo>
                  <a:lnTo>
                    <a:pt x="1706867" y="1960404"/>
                  </a:lnTo>
                  <a:lnTo>
                    <a:pt x="1666863" y="1985229"/>
                  </a:lnTo>
                  <a:lnTo>
                    <a:pt x="1623055" y="2003738"/>
                  </a:lnTo>
                  <a:lnTo>
                    <a:pt x="1576072" y="2015305"/>
                  </a:lnTo>
                  <a:lnTo>
                    <a:pt x="1526539" y="2019300"/>
                  </a:lnTo>
                  <a:lnTo>
                    <a:pt x="305308" y="2019300"/>
                  </a:lnTo>
                  <a:lnTo>
                    <a:pt x="255775" y="2015305"/>
                  </a:lnTo>
                  <a:lnTo>
                    <a:pt x="208792" y="2003738"/>
                  </a:lnTo>
                  <a:lnTo>
                    <a:pt x="164984" y="1985229"/>
                  </a:lnTo>
                  <a:lnTo>
                    <a:pt x="124980" y="1960404"/>
                  </a:lnTo>
                  <a:lnTo>
                    <a:pt x="89408" y="1929892"/>
                  </a:lnTo>
                  <a:lnTo>
                    <a:pt x="58895" y="1894319"/>
                  </a:lnTo>
                  <a:lnTo>
                    <a:pt x="34070" y="1854315"/>
                  </a:lnTo>
                  <a:lnTo>
                    <a:pt x="15561" y="1810507"/>
                  </a:lnTo>
                  <a:lnTo>
                    <a:pt x="3994" y="1763524"/>
                  </a:lnTo>
                  <a:lnTo>
                    <a:pt x="0" y="1713991"/>
                  </a:lnTo>
                  <a:lnTo>
                    <a:pt x="0" y="30530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8936736" y="2423159"/>
              <a:ext cx="1689100" cy="2018030"/>
            </a:xfrm>
            <a:custGeom>
              <a:avLst/>
              <a:gdLst/>
              <a:ahLst/>
              <a:cxnLst/>
              <a:rect l="l" t="t" r="r" b="b"/>
              <a:pathLst>
                <a:path w="1689100" h="2018029">
                  <a:moveTo>
                    <a:pt x="1407160" y="0"/>
                  </a:moveTo>
                  <a:lnTo>
                    <a:pt x="281432" y="0"/>
                  </a:lnTo>
                  <a:lnTo>
                    <a:pt x="235778" y="3683"/>
                  </a:lnTo>
                  <a:lnTo>
                    <a:pt x="192471" y="14345"/>
                  </a:lnTo>
                  <a:lnTo>
                    <a:pt x="152090" y="31409"/>
                  </a:lnTo>
                  <a:lnTo>
                    <a:pt x="115214" y="54295"/>
                  </a:lnTo>
                  <a:lnTo>
                    <a:pt x="82423" y="82423"/>
                  </a:lnTo>
                  <a:lnTo>
                    <a:pt x="54295" y="115214"/>
                  </a:lnTo>
                  <a:lnTo>
                    <a:pt x="31409" y="152090"/>
                  </a:lnTo>
                  <a:lnTo>
                    <a:pt x="14345" y="192471"/>
                  </a:lnTo>
                  <a:lnTo>
                    <a:pt x="3682" y="235778"/>
                  </a:lnTo>
                  <a:lnTo>
                    <a:pt x="0" y="281431"/>
                  </a:lnTo>
                  <a:lnTo>
                    <a:pt x="0" y="1736344"/>
                  </a:lnTo>
                  <a:lnTo>
                    <a:pt x="3683" y="1781997"/>
                  </a:lnTo>
                  <a:lnTo>
                    <a:pt x="14345" y="1825304"/>
                  </a:lnTo>
                  <a:lnTo>
                    <a:pt x="31409" y="1865685"/>
                  </a:lnTo>
                  <a:lnTo>
                    <a:pt x="54295" y="1902561"/>
                  </a:lnTo>
                  <a:lnTo>
                    <a:pt x="82423" y="1935353"/>
                  </a:lnTo>
                  <a:lnTo>
                    <a:pt x="115214" y="1963480"/>
                  </a:lnTo>
                  <a:lnTo>
                    <a:pt x="152090" y="1986366"/>
                  </a:lnTo>
                  <a:lnTo>
                    <a:pt x="192471" y="2003430"/>
                  </a:lnTo>
                  <a:lnTo>
                    <a:pt x="235778" y="2014093"/>
                  </a:lnTo>
                  <a:lnTo>
                    <a:pt x="281432" y="2017776"/>
                  </a:lnTo>
                  <a:lnTo>
                    <a:pt x="1407160" y="2017776"/>
                  </a:lnTo>
                  <a:lnTo>
                    <a:pt x="1452813" y="2014092"/>
                  </a:lnTo>
                  <a:lnTo>
                    <a:pt x="1496120" y="2003430"/>
                  </a:lnTo>
                  <a:lnTo>
                    <a:pt x="1536501" y="1986366"/>
                  </a:lnTo>
                  <a:lnTo>
                    <a:pt x="1573377" y="1963480"/>
                  </a:lnTo>
                  <a:lnTo>
                    <a:pt x="1606169" y="1935352"/>
                  </a:lnTo>
                  <a:lnTo>
                    <a:pt x="1634296" y="1902561"/>
                  </a:lnTo>
                  <a:lnTo>
                    <a:pt x="1657182" y="1865685"/>
                  </a:lnTo>
                  <a:lnTo>
                    <a:pt x="1674246" y="1825304"/>
                  </a:lnTo>
                  <a:lnTo>
                    <a:pt x="1684909" y="1781997"/>
                  </a:lnTo>
                  <a:lnTo>
                    <a:pt x="1688592" y="1736344"/>
                  </a:lnTo>
                  <a:lnTo>
                    <a:pt x="1688592" y="281431"/>
                  </a:lnTo>
                  <a:lnTo>
                    <a:pt x="1684909" y="235778"/>
                  </a:lnTo>
                  <a:lnTo>
                    <a:pt x="1674246" y="192471"/>
                  </a:lnTo>
                  <a:lnTo>
                    <a:pt x="1657182" y="152090"/>
                  </a:lnTo>
                  <a:lnTo>
                    <a:pt x="1634296" y="115214"/>
                  </a:lnTo>
                  <a:lnTo>
                    <a:pt x="1606169" y="82423"/>
                  </a:lnTo>
                  <a:lnTo>
                    <a:pt x="1573377" y="54295"/>
                  </a:lnTo>
                  <a:lnTo>
                    <a:pt x="1536501" y="31409"/>
                  </a:lnTo>
                  <a:lnTo>
                    <a:pt x="1496120" y="14345"/>
                  </a:lnTo>
                  <a:lnTo>
                    <a:pt x="1452813" y="3683"/>
                  </a:lnTo>
                  <a:lnTo>
                    <a:pt x="140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36736" y="2423159"/>
              <a:ext cx="1689100" cy="2018030"/>
            </a:xfrm>
            <a:custGeom>
              <a:avLst/>
              <a:gdLst/>
              <a:ahLst/>
              <a:cxnLst/>
              <a:rect l="l" t="t" r="r" b="b"/>
              <a:pathLst>
                <a:path w="1689100" h="2018029">
                  <a:moveTo>
                    <a:pt x="0" y="281431"/>
                  </a:moveTo>
                  <a:lnTo>
                    <a:pt x="3682" y="235778"/>
                  </a:lnTo>
                  <a:lnTo>
                    <a:pt x="14345" y="192471"/>
                  </a:lnTo>
                  <a:lnTo>
                    <a:pt x="31409" y="152090"/>
                  </a:lnTo>
                  <a:lnTo>
                    <a:pt x="54295" y="115214"/>
                  </a:lnTo>
                  <a:lnTo>
                    <a:pt x="82423" y="82423"/>
                  </a:lnTo>
                  <a:lnTo>
                    <a:pt x="115214" y="54295"/>
                  </a:lnTo>
                  <a:lnTo>
                    <a:pt x="152090" y="31409"/>
                  </a:lnTo>
                  <a:lnTo>
                    <a:pt x="192471" y="14345"/>
                  </a:lnTo>
                  <a:lnTo>
                    <a:pt x="235778" y="3683"/>
                  </a:lnTo>
                  <a:lnTo>
                    <a:pt x="281432" y="0"/>
                  </a:lnTo>
                  <a:lnTo>
                    <a:pt x="1407160" y="0"/>
                  </a:lnTo>
                  <a:lnTo>
                    <a:pt x="1452813" y="3683"/>
                  </a:lnTo>
                  <a:lnTo>
                    <a:pt x="1496120" y="14345"/>
                  </a:lnTo>
                  <a:lnTo>
                    <a:pt x="1536501" y="31409"/>
                  </a:lnTo>
                  <a:lnTo>
                    <a:pt x="1573377" y="54295"/>
                  </a:lnTo>
                  <a:lnTo>
                    <a:pt x="1606169" y="82423"/>
                  </a:lnTo>
                  <a:lnTo>
                    <a:pt x="1634296" y="115214"/>
                  </a:lnTo>
                  <a:lnTo>
                    <a:pt x="1657182" y="152090"/>
                  </a:lnTo>
                  <a:lnTo>
                    <a:pt x="1674246" y="192471"/>
                  </a:lnTo>
                  <a:lnTo>
                    <a:pt x="1684909" y="235778"/>
                  </a:lnTo>
                  <a:lnTo>
                    <a:pt x="1688592" y="281431"/>
                  </a:lnTo>
                  <a:lnTo>
                    <a:pt x="1688592" y="1736344"/>
                  </a:lnTo>
                  <a:lnTo>
                    <a:pt x="1684909" y="1781997"/>
                  </a:lnTo>
                  <a:lnTo>
                    <a:pt x="1674246" y="1825304"/>
                  </a:lnTo>
                  <a:lnTo>
                    <a:pt x="1657182" y="1865685"/>
                  </a:lnTo>
                  <a:lnTo>
                    <a:pt x="1634296" y="1902561"/>
                  </a:lnTo>
                  <a:lnTo>
                    <a:pt x="1606169" y="1935352"/>
                  </a:lnTo>
                  <a:lnTo>
                    <a:pt x="1573377" y="1963480"/>
                  </a:lnTo>
                  <a:lnTo>
                    <a:pt x="1536501" y="1986366"/>
                  </a:lnTo>
                  <a:lnTo>
                    <a:pt x="1496120" y="2003430"/>
                  </a:lnTo>
                  <a:lnTo>
                    <a:pt x="1452813" y="2014092"/>
                  </a:lnTo>
                  <a:lnTo>
                    <a:pt x="1407160" y="2017776"/>
                  </a:lnTo>
                  <a:lnTo>
                    <a:pt x="281432" y="2017776"/>
                  </a:lnTo>
                  <a:lnTo>
                    <a:pt x="235778" y="2014093"/>
                  </a:lnTo>
                  <a:lnTo>
                    <a:pt x="192471" y="2003430"/>
                  </a:lnTo>
                  <a:lnTo>
                    <a:pt x="152090" y="1986366"/>
                  </a:lnTo>
                  <a:lnTo>
                    <a:pt x="115214" y="1963480"/>
                  </a:lnTo>
                  <a:lnTo>
                    <a:pt x="82423" y="1935353"/>
                  </a:lnTo>
                  <a:lnTo>
                    <a:pt x="54295" y="1902561"/>
                  </a:lnTo>
                  <a:lnTo>
                    <a:pt x="31409" y="1865685"/>
                  </a:lnTo>
                  <a:lnTo>
                    <a:pt x="14345" y="1825304"/>
                  </a:lnTo>
                  <a:lnTo>
                    <a:pt x="3683" y="1781997"/>
                  </a:lnTo>
                  <a:lnTo>
                    <a:pt x="0" y="1736344"/>
                  </a:lnTo>
                  <a:lnTo>
                    <a:pt x="0" y="281431"/>
                  </a:lnTo>
                  <a:close/>
                </a:path>
              </a:pathLst>
            </a:custGeom>
            <a:ln w="12699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2536" y="2671571"/>
              <a:ext cx="356616" cy="4434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3451" y="2671571"/>
              <a:ext cx="355092" cy="4434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93163" y="2467355"/>
              <a:ext cx="1771014" cy="1931035"/>
            </a:xfrm>
            <a:custGeom>
              <a:avLst/>
              <a:gdLst/>
              <a:ahLst/>
              <a:cxnLst/>
              <a:rect l="l" t="t" r="r" b="b"/>
              <a:pathLst>
                <a:path w="1771014" h="1931035">
                  <a:moveTo>
                    <a:pt x="1475740" y="0"/>
                  </a:moveTo>
                  <a:lnTo>
                    <a:pt x="295148" y="0"/>
                  </a:lnTo>
                  <a:lnTo>
                    <a:pt x="247289" y="3864"/>
                  </a:lnTo>
                  <a:lnTo>
                    <a:pt x="201883" y="15053"/>
                  </a:lnTo>
                  <a:lnTo>
                    <a:pt x="159539" y="32956"/>
                  </a:lnTo>
                  <a:lnTo>
                    <a:pt x="120865" y="56965"/>
                  </a:lnTo>
                  <a:lnTo>
                    <a:pt x="86471" y="86471"/>
                  </a:lnTo>
                  <a:lnTo>
                    <a:pt x="56965" y="120865"/>
                  </a:lnTo>
                  <a:lnTo>
                    <a:pt x="32956" y="159539"/>
                  </a:lnTo>
                  <a:lnTo>
                    <a:pt x="15053" y="201883"/>
                  </a:lnTo>
                  <a:lnTo>
                    <a:pt x="3864" y="247289"/>
                  </a:lnTo>
                  <a:lnTo>
                    <a:pt x="0" y="295148"/>
                  </a:lnTo>
                  <a:lnTo>
                    <a:pt x="0" y="1635760"/>
                  </a:lnTo>
                  <a:lnTo>
                    <a:pt x="3864" y="1683618"/>
                  </a:lnTo>
                  <a:lnTo>
                    <a:pt x="15053" y="1729024"/>
                  </a:lnTo>
                  <a:lnTo>
                    <a:pt x="32956" y="1771368"/>
                  </a:lnTo>
                  <a:lnTo>
                    <a:pt x="56965" y="1810042"/>
                  </a:lnTo>
                  <a:lnTo>
                    <a:pt x="86471" y="1844436"/>
                  </a:lnTo>
                  <a:lnTo>
                    <a:pt x="120865" y="1873942"/>
                  </a:lnTo>
                  <a:lnTo>
                    <a:pt x="159539" y="1897951"/>
                  </a:lnTo>
                  <a:lnTo>
                    <a:pt x="201883" y="1915854"/>
                  </a:lnTo>
                  <a:lnTo>
                    <a:pt x="247289" y="1927043"/>
                  </a:lnTo>
                  <a:lnTo>
                    <a:pt x="295148" y="1930908"/>
                  </a:lnTo>
                  <a:lnTo>
                    <a:pt x="1475740" y="1930908"/>
                  </a:lnTo>
                  <a:lnTo>
                    <a:pt x="1523598" y="1927043"/>
                  </a:lnTo>
                  <a:lnTo>
                    <a:pt x="1569004" y="1915854"/>
                  </a:lnTo>
                  <a:lnTo>
                    <a:pt x="1611348" y="1897951"/>
                  </a:lnTo>
                  <a:lnTo>
                    <a:pt x="1650022" y="1873942"/>
                  </a:lnTo>
                  <a:lnTo>
                    <a:pt x="1684416" y="1844436"/>
                  </a:lnTo>
                  <a:lnTo>
                    <a:pt x="1713922" y="1810042"/>
                  </a:lnTo>
                  <a:lnTo>
                    <a:pt x="1737931" y="1771368"/>
                  </a:lnTo>
                  <a:lnTo>
                    <a:pt x="1755834" y="1729024"/>
                  </a:lnTo>
                  <a:lnTo>
                    <a:pt x="1767023" y="1683618"/>
                  </a:lnTo>
                  <a:lnTo>
                    <a:pt x="1770888" y="1635760"/>
                  </a:lnTo>
                  <a:lnTo>
                    <a:pt x="1770888" y="295148"/>
                  </a:lnTo>
                  <a:lnTo>
                    <a:pt x="1767023" y="247289"/>
                  </a:lnTo>
                  <a:lnTo>
                    <a:pt x="1755834" y="201883"/>
                  </a:lnTo>
                  <a:lnTo>
                    <a:pt x="1737931" y="159539"/>
                  </a:lnTo>
                  <a:lnTo>
                    <a:pt x="1713922" y="120865"/>
                  </a:lnTo>
                  <a:lnTo>
                    <a:pt x="1684416" y="86471"/>
                  </a:lnTo>
                  <a:lnTo>
                    <a:pt x="1650022" y="56965"/>
                  </a:lnTo>
                  <a:lnTo>
                    <a:pt x="1611348" y="32956"/>
                  </a:lnTo>
                  <a:lnTo>
                    <a:pt x="1569004" y="15053"/>
                  </a:lnTo>
                  <a:lnTo>
                    <a:pt x="1523598" y="3864"/>
                  </a:lnTo>
                  <a:lnTo>
                    <a:pt x="1475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93163" y="2467355"/>
              <a:ext cx="1771014" cy="1931035"/>
            </a:xfrm>
            <a:custGeom>
              <a:avLst/>
              <a:gdLst/>
              <a:ahLst/>
              <a:cxnLst/>
              <a:rect l="l" t="t" r="r" b="b"/>
              <a:pathLst>
                <a:path w="1771014" h="1931035">
                  <a:moveTo>
                    <a:pt x="0" y="295148"/>
                  </a:moveTo>
                  <a:lnTo>
                    <a:pt x="3864" y="247289"/>
                  </a:lnTo>
                  <a:lnTo>
                    <a:pt x="15053" y="201883"/>
                  </a:lnTo>
                  <a:lnTo>
                    <a:pt x="32956" y="159539"/>
                  </a:lnTo>
                  <a:lnTo>
                    <a:pt x="56965" y="120865"/>
                  </a:lnTo>
                  <a:lnTo>
                    <a:pt x="86471" y="86471"/>
                  </a:lnTo>
                  <a:lnTo>
                    <a:pt x="120865" y="56965"/>
                  </a:lnTo>
                  <a:lnTo>
                    <a:pt x="159539" y="32956"/>
                  </a:lnTo>
                  <a:lnTo>
                    <a:pt x="201883" y="15053"/>
                  </a:lnTo>
                  <a:lnTo>
                    <a:pt x="247289" y="3864"/>
                  </a:lnTo>
                  <a:lnTo>
                    <a:pt x="295148" y="0"/>
                  </a:lnTo>
                  <a:lnTo>
                    <a:pt x="1475740" y="0"/>
                  </a:lnTo>
                  <a:lnTo>
                    <a:pt x="1523598" y="3864"/>
                  </a:lnTo>
                  <a:lnTo>
                    <a:pt x="1569004" y="15053"/>
                  </a:lnTo>
                  <a:lnTo>
                    <a:pt x="1611348" y="32956"/>
                  </a:lnTo>
                  <a:lnTo>
                    <a:pt x="1650022" y="56965"/>
                  </a:lnTo>
                  <a:lnTo>
                    <a:pt x="1684416" y="86471"/>
                  </a:lnTo>
                  <a:lnTo>
                    <a:pt x="1713922" y="120865"/>
                  </a:lnTo>
                  <a:lnTo>
                    <a:pt x="1737931" y="159539"/>
                  </a:lnTo>
                  <a:lnTo>
                    <a:pt x="1755834" y="201883"/>
                  </a:lnTo>
                  <a:lnTo>
                    <a:pt x="1767023" y="247289"/>
                  </a:lnTo>
                  <a:lnTo>
                    <a:pt x="1770888" y="295148"/>
                  </a:lnTo>
                  <a:lnTo>
                    <a:pt x="1770888" y="1635760"/>
                  </a:lnTo>
                  <a:lnTo>
                    <a:pt x="1767023" y="1683618"/>
                  </a:lnTo>
                  <a:lnTo>
                    <a:pt x="1755834" y="1729024"/>
                  </a:lnTo>
                  <a:lnTo>
                    <a:pt x="1737931" y="1771368"/>
                  </a:lnTo>
                  <a:lnTo>
                    <a:pt x="1713922" y="1810042"/>
                  </a:lnTo>
                  <a:lnTo>
                    <a:pt x="1684416" y="1844436"/>
                  </a:lnTo>
                  <a:lnTo>
                    <a:pt x="1650022" y="1873942"/>
                  </a:lnTo>
                  <a:lnTo>
                    <a:pt x="1611348" y="1897951"/>
                  </a:lnTo>
                  <a:lnTo>
                    <a:pt x="1569004" y="1915854"/>
                  </a:lnTo>
                  <a:lnTo>
                    <a:pt x="1523598" y="1927043"/>
                  </a:lnTo>
                  <a:lnTo>
                    <a:pt x="1475740" y="1930908"/>
                  </a:lnTo>
                  <a:lnTo>
                    <a:pt x="295148" y="1930908"/>
                  </a:lnTo>
                  <a:lnTo>
                    <a:pt x="247289" y="1927043"/>
                  </a:lnTo>
                  <a:lnTo>
                    <a:pt x="201883" y="1915854"/>
                  </a:lnTo>
                  <a:lnTo>
                    <a:pt x="159539" y="1897951"/>
                  </a:lnTo>
                  <a:lnTo>
                    <a:pt x="120865" y="1873942"/>
                  </a:lnTo>
                  <a:lnTo>
                    <a:pt x="86471" y="1844436"/>
                  </a:lnTo>
                  <a:lnTo>
                    <a:pt x="56965" y="1810042"/>
                  </a:lnTo>
                  <a:lnTo>
                    <a:pt x="32956" y="1771368"/>
                  </a:lnTo>
                  <a:lnTo>
                    <a:pt x="15053" y="1729024"/>
                  </a:lnTo>
                  <a:lnTo>
                    <a:pt x="3864" y="1683618"/>
                  </a:lnTo>
                  <a:lnTo>
                    <a:pt x="0" y="1635760"/>
                  </a:lnTo>
                  <a:lnTo>
                    <a:pt x="0" y="29514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9427" y="2671571"/>
              <a:ext cx="356616" cy="4434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2536" y="3204971"/>
              <a:ext cx="356616" cy="4434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3451" y="3206495"/>
              <a:ext cx="355092" cy="4419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9427" y="3204971"/>
              <a:ext cx="356616" cy="4434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9923" y="2671571"/>
              <a:ext cx="355092" cy="4434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9316" y="2671571"/>
              <a:ext cx="356616" cy="4434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6815" y="2671571"/>
              <a:ext cx="355092" cy="4434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9923" y="3204971"/>
              <a:ext cx="355092" cy="4434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6815" y="3204971"/>
              <a:ext cx="355092" cy="4434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0308" y="2671571"/>
              <a:ext cx="356615" cy="4434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2671571"/>
              <a:ext cx="355091" cy="4434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0" y="2671571"/>
              <a:ext cx="356615" cy="4434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0308" y="3204971"/>
              <a:ext cx="356615" cy="4434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3204971"/>
              <a:ext cx="355091" cy="4434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0" y="3204971"/>
              <a:ext cx="356615" cy="4434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7476" y="2671571"/>
              <a:ext cx="356616" cy="4434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8391" y="2671571"/>
              <a:ext cx="355092" cy="4434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4367" y="2671571"/>
              <a:ext cx="356616" cy="4434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7476" y="3204971"/>
              <a:ext cx="356616" cy="4434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8391" y="3204971"/>
              <a:ext cx="355092" cy="4434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772411" y="1984247"/>
              <a:ext cx="1612900" cy="330835"/>
            </a:xfrm>
            <a:custGeom>
              <a:avLst/>
              <a:gdLst/>
              <a:ahLst/>
              <a:cxnLst/>
              <a:rect l="l" t="t" r="r" b="b"/>
              <a:pathLst>
                <a:path w="1612900" h="330835">
                  <a:moveTo>
                    <a:pt x="1612391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1612391" y="330708"/>
                  </a:lnTo>
                  <a:lnTo>
                    <a:pt x="1612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0175" y="1932444"/>
              <a:ext cx="826769" cy="511289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836341" y="258677"/>
            <a:ext cx="7597236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113" dirty="0">
                <a:solidFill>
                  <a:srgbClr val="00B050"/>
                </a:solidFill>
              </a:rPr>
              <a:t>Cross</a:t>
            </a:r>
            <a:r>
              <a:rPr b="1" spc="-56" dirty="0">
                <a:solidFill>
                  <a:srgbClr val="00B050"/>
                </a:solidFill>
              </a:rPr>
              <a:t> </a:t>
            </a:r>
            <a:r>
              <a:rPr b="1" spc="26" dirty="0">
                <a:solidFill>
                  <a:srgbClr val="00B050"/>
                </a:solidFill>
              </a:rPr>
              <a:t>partition</a:t>
            </a:r>
            <a:r>
              <a:rPr b="1" spc="-49" dirty="0">
                <a:solidFill>
                  <a:srgbClr val="00B050"/>
                </a:solidFill>
              </a:rPr>
              <a:t> </a:t>
            </a:r>
            <a:r>
              <a:rPr b="1" spc="101" dirty="0">
                <a:solidFill>
                  <a:srgbClr val="00B050"/>
                </a:solidFill>
              </a:rPr>
              <a:t>Queries</a:t>
            </a:r>
            <a:r>
              <a:rPr b="1" spc="-53" dirty="0">
                <a:solidFill>
                  <a:srgbClr val="00B050"/>
                </a:solidFill>
              </a:rPr>
              <a:t> </a:t>
            </a:r>
            <a:r>
              <a:rPr b="1" spc="109" dirty="0">
                <a:solidFill>
                  <a:srgbClr val="00B050"/>
                </a:solidFill>
              </a:rPr>
              <a:t>(fan</a:t>
            </a:r>
            <a:r>
              <a:rPr b="1" spc="-68" dirty="0">
                <a:solidFill>
                  <a:srgbClr val="00B050"/>
                </a:solidFill>
              </a:rPr>
              <a:t> </a:t>
            </a:r>
            <a:r>
              <a:rPr b="1" spc="109" dirty="0">
                <a:solidFill>
                  <a:srgbClr val="00B050"/>
                </a:solidFill>
              </a:rPr>
              <a:t>out</a:t>
            </a:r>
            <a:r>
              <a:rPr b="1" spc="-60" dirty="0">
                <a:solidFill>
                  <a:srgbClr val="00B050"/>
                </a:solidFill>
              </a:rPr>
              <a:t> </a:t>
            </a:r>
            <a:r>
              <a:rPr b="1" spc="64" dirty="0">
                <a:solidFill>
                  <a:srgbClr val="00B050"/>
                </a:solidFill>
              </a:rPr>
              <a:t>queries)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329308" y="1488186"/>
            <a:ext cx="1209675" cy="21784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3" algn="ctr">
              <a:spcBef>
                <a:spcPts val="79"/>
              </a:spcBef>
            </a:pPr>
            <a:r>
              <a:rPr sz="1350" dirty="0">
                <a:latin typeface="Palatino Linotype"/>
                <a:cs typeface="Palatino Linotype"/>
              </a:rPr>
              <a:t>Amit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060953" y="1479051"/>
            <a:ext cx="1209675" cy="383857"/>
            <a:chOff x="4081271" y="1972068"/>
            <a:chExt cx="1612900" cy="511809"/>
          </a:xfrm>
        </p:grpSpPr>
        <p:sp>
          <p:nvSpPr>
            <p:cNvPr id="40" name="object 40"/>
            <p:cNvSpPr/>
            <p:nvPr/>
          </p:nvSpPr>
          <p:spPr>
            <a:xfrm>
              <a:off x="4081271" y="2025396"/>
              <a:ext cx="1612900" cy="329565"/>
            </a:xfrm>
            <a:custGeom>
              <a:avLst/>
              <a:gdLst/>
              <a:ahLst/>
              <a:cxnLst/>
              <a:rect l="l" t="t" r="r" b="b"/>
              <a:pathLst>
                <a:path w="1612900" h="329564">
                  <a:moveTo>
                    <a:pt x="1612391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1612391" y="329184"/>
                  </a:lnTo>
                  <a:lnTo>
                    <a:pt x="1612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6843" y="1972068"/>
              <a:ext cx="849629" cy="51128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060953" y="1518856"/>
            <a:ext cx="12096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0526"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Brian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953762" y="1461906"/>
            <a:ext cx="1209675" cy="383857"/>
            <a:chOff x="6605016" y="1949208"/>
            <a:chExt cx="1612900" cy="511809"/>
          </a:xfrm>
        </p:grpSpPr>
        <p:sp>
          <p:nvSpPr>
            <p:cNvPr id="44" name="object 44"/>
            <p:cNvSpPr/>
            <p:nvPr/>
          </p:nvSpPr>
          <p:spPr>
            <a:xfrm>
              <a:off x="6605016" y="2001012"/>
              <a:ext cx="1612900" cy="330835"/>
            </a:xfrm>
            <a:custGeom>
              <a:avLst/>
              <a:gdLst/>
              <a:ahLst/>
              <a:cxnLst/>
              <a:rect l="l" t="t" r="r" b="b"/>
              <a:pathLst>
                <a:path w="1612900" h="330835">
                  <a:moveTo>
                    <a:pt x="1612392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1612392" y="330708"/>
                  </a:lnTo>
                  <a:lnTo>
                    <a:pt x="1612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6308" y="1949208"/>
              <a:ext cx="755142" cy="51128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4953762" y="1501044"/>
            <a:ext cx="12096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3" algn="ctr">
              <a:spcBef>
                <a:spcPts val="75"/>
              </a:spcBef>
            </a:pPr>
            <a:r>
              <a:rPr sz="1350" spc="-34" dirty="0">
                <a:latin typeface="Palatino Linotype"/>
                <a:cs typeface="Palatino Linotype"/>
              </a:rPr>
              <a:t>Tom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731126" y="1424187"/>
            <a:ext cx="1209675" cy="383857"/>
            <a:chOff x="8974835" y="1898916"/>
            <a:chExt cx="1612900" cy="511809"/>
          </a:xfrm>
        </p:grpSpPr>
        <p:sp>
          <p:nvSpPr>
            <p:cNvPr id="48" name="object 48"/>
            <p:cNvSpPr/>
            <p:nvPr/>
          </p:nvSpPr>
          <p:spPr>
            <a:xfrm>
              <a:off x="8974835" y="1950719"/>
              <a:ext cx="1612900" cy="330835"/>
            </a:xfrm>
            <a:custGeom>
              <a:avLst/>
              <a:gdLst/>
              <a:ahLst/>
              <a:cxnLst/>
              <a:rect l="l" t="t" r="r" b="b"/>
              <a:pathLst>
                <a:path w="1612900" h="330835">
                  <a:moveTo>
                    <a:pt x="1612392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1612392" y="330708"/>
                  </a:lnTo>
                  <a:lnTo>
                    <a:pt x="1612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8883" y="1898916"/>
              <a:ext cx="852677" cy="51128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7121843" y="1463326"/>
            <a:ext cx="43053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Mark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329308" y="3838193"/>
            <a:ext cx="6611303" cy="546735"/>
          </a:xfrm>
          <a:custGeom>
            <a:avLst/>
            <a:gdLst/>
            <a:ahLst/>
            <a:cxnLst/>
            <a:rect l="l" t="t" r="r" b="b"/>
            <a:pathLst>
              <a:path w="8815070" h="728979">
                <a:moveTo>
                  <a:pt x="8814816" y="0"/>
                </a:moveTo>
                <a:lnTo>
                  <a:pt x="0" y="0"/>
                </a:lnTo>
                <a:lnTo>
                  <a:pt x="0" y="728472"/>
                </a:lnTo>
                <a:lnTo>
                  <a:pt x="8814816" y="728472"/>
                </a:lnTo>
                <a:lnTo>
                  <a:pt x="88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 txBox="1"/>
          <p:nvPr/>
        </p:nvSpPr>
        <p:spPr>
          <a:xfrm>
            <a:off x="2103406" y="3408711"/>
            <a:ext cx="5063966" cy="7944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76200" algn="ctr"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Container</a:t>
            </a:r>
          </a:p>
          <a:p>
            <a:pPr>
              <a:spcBef>
                <a:spcPts val="19"/>
              </a:spcBef>
            </a:pPr>
            <a:endParaRPr sz="1950" dirty="0">
              <a:latin typeface="Palatino Linotype"/>
              <a:cs typeface="Palatino Linotype"/>
            </a:endParaRPr>
          </a:p>
          <a:p>
            <a:pPr marL="9525"/>
            <a:r>
              <a:rPr spc="-4" dirty="0">
                <a:solidFill>
                  <a:srgbClr val="0070C0"/>
                </a:solidFill>
                <a:latin typeface="Palatino Linotype"/>
                <a:cs typeface="Palatino Linotype"/>
              </a:rPr>
              <a:t>SELECT</a:t>
            </a:r>
            <a:r>
              <a:rPr spc="-15" dirty="0">
                <a:solidFill>
                  <a:srgbClr val="0070C0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0070C0"/>
                </a:solidFill>
                <a:latin typeface="Palatino Linotype"/>
                <a:cs typeface="Palatino Linotype"/>
              </a:rPr>
              <a:t>*</a:t>
            </a:r>
            <a:r>
              <a:rPr spc="4" dirty="0">
                <a:solidFill>
                  <a:srgbClr val="0070C0"/>
                </a:solidFill>
                <a:latin typeface="Palatino Linotype"/>
                <a:cs typeface="Palatino Linotype"/>
              </a:rPr>
              <a:t> </a:t>
            </a:r>
            <a:r>
              <a:rPr spc="-4" dirty="0">
                <a:solidFill>
                  <a:srgbClr val="0070C0"/>
                </a:solidFill>
                <a:latin typeface="Palatino Linotype"/>
                <a:cs typeface="Palatino Linotype"/>
              </a:rPr>
              <a:t>FROM</a:t>
            </a:r>
            <a:r>
              <a:rPr spc="-8" dirty="0">
                <a:solidFill>
                  <a:srgbClr val="0070C0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0070C0"/>
                </a:solidFill>
                <a:latin typeface="Palatino Linotype"/>
                <a:cs typeface="Palatino Linotype"/>
              </a:rPr>
              <a:t>c</a:t>
            </a:r>
            <a:r>
              <a:rPr spc="-8" dirty="0">
                <a:solidFill>
                  <a:srgbClr val="0070C0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0070C0"/>
                </a:solidFill>
                <a:latin typeface="Palatino Linotype"/>
                <a:cs typeface="Palatino Linotype"/>
              </a:rPr>
              <a:t>WHERE </a:t>
            </a:r>
            <a:r>
              <a:rPr spc="-4" dirty="0">
                <a:solidFill>
                  <a:srgbClr val="0070C0"/>
                </a:solidFill>
                <a:latin typeface="Palatino Linotype"/>
                <a:cs typeface="Palatino Linotype"/>
              </a:rPr>
              <a:t>c.favoritecolor= </a:t>
            </a:r>
            <a:r>
              <a:rPr dirty="0">
                <a:solidFill>
                  <a:srgbClr val="0070C0"/>
                </a:solidFill>
                <a:latin typeface="Palatino Linotype"/>
                <a:cs typeface="Palatino Linotype"/>
              </a:rPr>
              <a:t>‘Blue’</a:t>
            </a: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E65BF391-D058-A6B9-8A47-3221728EB48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4845A4CC-18AE-61BE-1C68-0D52E0852D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43</a:t>
            </a:fld>
            <a:endParaRPr lang="en-I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019" y="1766982"/>
            <a:ext cx="7347585" cy="1883093"/>
            <a:chOff x="1226692" y="2355976"/>
            <a:chExt cx="9796780" cy="2510790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29867" y="2359151"/>
              <a:ext cx="9790176" cy="25039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29867" y="2359151"/>
              <a:ext cx="9790430" cy="2504440"/>
            </a:xfrm>
            <a:custGeom>
              <a:avLst/>
              <a:gdLst/>
              <a:ahLst/>
              <a:cxnLst/>
              <a:rect l="l" t="t" r="r" b="b"/>
              <a:pathLst>
                <a:path w="9790430" h="2504440">
                  <a:moveTo>
                    <a:pt x="0" y="2503932"/>
                  </a:moveTo>
                  <a:lnTo>
                    <a:pt x="9790176" y="2503932"/>
                  </a:lnTo>
                  <a:lnTo>
                    <a:pt x="9790176" y="0"/>
                  </a:lnTo>
                  <a:lnTo>
                    <a:pt x="0" y="0"/>
                  </a:lnTo>
                  <a:lnTo>
                    <a:pt x="0" y="2503932"/>
                  </a:lnTo>
                  <a:close/>
                </a:path>
              </a:pathLst>
            </a:custGeom>
            <a:ln w="6350">
              <a:solidFill>
                <a:srgbClr val="C0CF39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216051" y="3408711"/>
            <a:ext cx="76581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Container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65111" y="1424187"/>
            <a:ext cx="6708934" cy="1911668"/>
            <a:chOff x="1686814" y="1898916"/>
            <a:chExt cx="8945245" cy="2548890"/>
          </a:xfrm>
        </p:grpSpPr>
        <p:sp>
          <p:nvSpPr>
            <p:cNvPr id="7" name="object 7"/>
            <p:cNvSpPr/>
            <p:nvPr/>
          </p:nvSpPr>
          <p:spPr>
            <a:xfrm>
              <a:off x="4043172" y="2467355"/>
              <a:ext cx="1689100" cy="1931035"/>
            </a:xfrm>
            <a:custGeom>
              <a:avLst/>
              <a:gdLst/>
              <a:ahLst/>
              <a:cxnLst/>
              <a:rect l="l" t="t" r="r" b="b"/>
              <a:pathLst>
                <a:path w="1689100" h="1931035">
                  <a:moveTo>
                    <a:pt x="1407160" y="0"/>
                  </a:moveTo>
                  <a:lnTo>
                    <a:pt x="281431" y="0"/>
                  </a:lnTo>
                  <a:lnTo>
                    <a:pt x="235778" y="3682"/>
                  </a:lnTo>
                  <a:lnTo>
                    <a:pt x="192471" y="14345"/>
                  </a:lnTo>
                  <a:lnTo>
                    <a:pt x="152090" y="31409"/>
                  </a:lnTo>
                  <a:lnTo>
                    <a:pt x="115214" y="54295"/>
                  </a:lnTo>
                  <a:lnTo>
                    <a:pt x="82423" y="82423"/>
                  </a:lnTo>
                  <a:lnTo>
                    <a:pt x="54295" y="115214"/>
                  </a:lnTo>
                  <a:lnTo>
                    <a:pt x="31409" y="152090"/>
                  </a:lnTo>
                  <a:lnTo>
                    <a:pt x="14345" y="192471"/>
                  </a:lnTo>
                  <a:lnTo>
                    <a:pt x="3683" y="235778"/>
                  </a:lnTo>
                  <a:lnTo>
                    <a:pt x="0" y="281432"/>
                  </a:lnTo>
                  <a:lnTo>
                    <a:pt x="0" y="1649476"/>
                  </a:lnTo>
                  <a:lnTo>
                    <a:pt x="3682" y="1695129"/>
                  </a:lnTo>
                  <a:lnTo>
                    <a:pt x="14345" y="1738436"/>
                  </a:lnTo>
                  <a:lnTo>
                    <a:pt x="31409" y="1778817"/>
                  </a:lnTo>
                  <a:lnTo>
                    <a:pt x="54295" y="1815693"/>
                  </a:lnTo>
                  <a:lnTo>
                    <a:pt x="82422" y="1848485"/>
                  </a:lnTo>
                  <a:lnTo>
                    <a:pt x="115214" y="1876612"/>
                  </a:lnTo>
                  <a:lnTo>
                    <a:pt x="152090" y="1899498"/>
                  </a:lnTo>
                  <a:lnTo>
                    <a:pt x="192471" y="1916562"/>
                  </a:lnTo>
                  <a:lnTo>
                    <a:pt x="235778" y="1927225"/>
                  </a:lnTo>
                  <a:lnTo>
                    <a:pt x="281431" y="1930908"/>
                  </a:lnTo>
                  <a:lnTo>
                    <a:pt x="1407160" y="1930908"/>
                  </a:lnTo>
                  <a:lnTo>
                    <a:pt x="1452813" y="1927225"/>
                  </a:lnTo>
                  <a:lnTo>
                    <a:pt x="1496120" y="1916562"/>
                  </a:lnTo>
                  <a:lnTo>
                    <a:pt x="1536501" y="1899498"/>
                  </a:lnTo>
                  <a:lnTo>
                    <a:pt x="1573377" y="1876612"/>
                  </a:lnTo>
                  <a:lnTo>
                    <a:pt x="1606168" y="1848485"/>
                  </a:lnTo>
                  <a:lnTo>
                    <a:pt x="1634296" y="1815693"/>
                  </a:lnTo>
                  <a:lnTo>
                    <a:pt x="1657182" y="1778817"/>
                  </a:lnTo>
                  <a:lnTo>
                    <a:pt x="1674246" y="1738436"/>
                  </a:lnTo>
                  <a:lnTo>
                    <a:pt x="1684908" y="1695129"/>
                  </a:lnTo>
                  <a:lnTo>
                    <a:pt x="1688591" y="1649476"/>
                  </a:lnTo>
                  <a:lnTo>
                    <a:pt x="1688591" y="281432"/>
                  </a:lnTo>
                  <a:lnTo>
                    <a:pt x="1684908" y="235778"/>
                  </a:lnTo>
                  <a:lnTo>
                    <a:pt x="1674246" y="192471"/>
                  </a:lnTo>
                  <a:lnTo>
                    <a:pt x="1657182" y="152090"/>
                  </a:lnTo>
                  <a:lnTo>
                    <a:pt x="1634296" y="115214"/>
                  </a:lnTo>
                  <a:lnTo>
                    <a:pt x="1606168" y="82423"/>
                  </a:lnTo>
                  <a:lnTo>
                    <a:pt x="1573377" y="54295"/>
                  </a:lnTo>
                  <a:lnTo>
                    <a:pt x="1536501" y="31409"/>
                  </a:lnTo>
                  <a:lnTo>
                    <a:pt x="1496120" y="14345"/>
                  </a:lnTo>
                  <a:lnTo>
                    <a:pt x="1452813" y="3683"/>
                  </a:lnTo>
                  <a:lnTo>
                    <a:pt x="140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4043172" y="2467355"/>
              <a:ext cx="1689100" cy="1931035"/>
            </a:xfrm>
            <a:custGeom>
              <a:avLst/>
              <a:gdLst/>
              <a:ahLst/>
              <a:cxnLst/>
              <a:rect l="l" t="t" r="r" b="b"/>
              <a:pathLst>
                <a:path w="1689100" h="1931035">
                  <a:moveTo>
                    <a:pt x="0" y="281432"/>
                  </a:moveTo>
                  <a:lnTo>
                    <a:pt x="3683" y="235778"/>
                  </a:lnTo>
                  <a:lnTo>
                    <a:pt x="14345" y="192471"/>
                  </a:lnTo>
                  <a:lnTo>
                    <a:pt x="31409" y="152090"/>
                  </a:lnTo>
                  <a:lnTo>
                    <a:pt x="54295" y="115214"/>
                  </a:lnTo>
                  <a:lnTo>
                    <a:pt x="82423" y="82423"/>
                  </a:lnTo>
                  <a:lnTo>
                    <a:pt x="115214" y="54295"/>
                  </a:lnTo>
                  <a:lnTo>
                    <a:pt x="152090" y="31409"/>
                  </a:lnTo>
                  <a:lnTo>
                    <a:pt x="192471" y="14345"/>
                  </a:lnTo>
                  <a:lnTo>
                    <a:pt x="235778" y="3682"/>
                  </a:lnTo>
                  <a:lnTo>
                    <a:pt x="281431" y="0"/>
                  </a:lnTo>
                  <a:lnTo>
                    <a:pt x="1407160" y="0"/>
                  </a:lnTo>
                  <a:lnTo>
                    <a:pt x="1452813" y="3683"/>
                  </a:lnTo>
                  <a:lnTo>
                    <a:pt x="1496120" y="14345"/>
                  </a:lnTo>
                  <a:lnTo>
                    <a:pt x="1536501" y="31409"/>
                  </a:lnTo>
                  <a:lnTo>
                    <a:pt x="1573377" y="54295"/>
                  </a:lnTo>
                  <a:lnTo>
                    <a:pt x="1606168" y="82423"/>
                  </a:lnTo>
                  <a:lnTo>
                    <a:pt x="1634296" y="115214"/>
                  </a:lnTo>
                  <a:lnTo>
                    <a:pt x="1657182" y="152090"/>
                  </a:lnTo>
                  <a:lnTo>
                    <a:pt x="1674246" y="192471"/>
                  </a:lnTo>
                  <a:lnTo>
                    <a:pt x="1684908" y="235778"/>
                  </a:lnTo>
                  <a:lnTo>
                    <a:pt x="1688591" y="281432"/>
                  </a:lnTo>
                  <a:lnTo>
                    <a:pt x="1688591" y="1649476"/>
                  </a:lnTo>
                  <a:lnTo>
                    <a:pt x="1684908" y="1695129"/>
                  </a:lnTo>
                  <a:lnTo>
                    <a:pt x="1674246" y="1738436"/>
                  </a:lnTo>
                  <a:lnTo>
                    <a:pt x="1657182" y="1778817"/>
                  </a:lnTo>
                  <a:lnTo>
                    <a:pt x="1634296" y="1815693"/>
                  </a:lnTo>
                  <a:lnTo>
                    <a:pt x="1606168" y="1848485"/>
                  </a:lnTo>
                  <a:lnTo>
                    <a:pt x="1573377" y="1876612"/>
                  </a:lnTo>
                  <a:lnTo>
                    <a:pt x="1536501" y="1899498"/>
                  </a:lnTo>
                  <a:lnTo>
                    <a:pt x="1496120" y="1916562"/>
                  </a:lnTo>
                  <a:lnTo>
                    <a:pt x="1452813" y="1927225"/>
                  </a:lnTo>
                  <a:lnTo>
                    <a:pt x="1407160" y="1930908"/>
                  </a:lnTo>
                  <a:lnTo>
                    <a:pt x="281431" y="1930908"/>
                  </a:lnTo>
                  <a:lnTo>
                    <a:pt x="235778" y="1927225"/>
                  </a:lnTo>
                  <a:lnTo>
                    <a:pt x="192471" y="1916562"/>
                  </a:lnTo>
                  <a:lnTo>
                    <a:pt x="152090" y="1899498"/>
                  </a:lnTo>
                  <a:lnTo>
                    <a:pt x="115214" y="1876612"/>
                  </a:lnTo>
                  <a:lnTo>
                    <a:pt x="82422" y="1848485"/>
                  </a:lnTo>
                  <a:lnTo>
                    <a:pt x="54295" y="1815693"/>
                  </a:lnTo>
                  <a:lnTo>
                    <a:pt x="31409" y="1778817"/>
                  </a:lnTo>
                  <a:lnTo>
                    <a:pt x="14345" y="1738436"/>
                  </a:lnTo>
                  <a:lnTo>
                    <a:pt x="3682" y="1695129"/>
                  </a:lnTo>
                  <a:lnTo>
                    <a:pt x="0" y="1649476"/>
                  </a:lnTo>
                  <a:lnTo>
                    <a:pt x="0" y="281432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6495288" y="2421635"/>
              <a:ext cx="1831975" cy="2019300"/>
            </a:xfrm>
            <a:custGeom>
              <a:avLst/>
              <a:gdLst/>
              <a:ahLst/>
              <a:cxnLst/>
              <a:rect l="l" t="t" r="r" b="b"/>
              <a:pathLst>
                <a:path w="1831975" h="2019300">
                  <a:moveTo>
                    <a:pt x="1526539" y="0"/>
                  </a:moveTo>
                  <a:lnTo>
                    <a:pt x="305308" y="0"/>
                  </a:lnTo>
                  <a:lnTo>
                    <a:pt x="255775" y="3994"/>
                  </a:lnTo>
                  <a:lnTo>
                    <a:pt x="208792" y="15561"/>
                  </a:lnTo>
                  <a:lnTo>
                    <a:pt x="164984" y="34070"/>
                  </a:lnTo>
                  <a:lnTo>
                    <a:pt x="124980" y="58895"/>
                  </a:lnTo>
                  <a:lnTo>
                    <a:pt x="89408" y="89408"/>
                  </a:lnTo>
                  <a:lnTo>
                    <a:pt x="58895" y="124980"/>
                  </a:lnTo>
                  <a:lnTo>
                    <a:pt x="34070" y="164984"/>
                  </a:lnTo>
                  <a:lnTo>
                    <a:pt x="15561" y="208792"/>
                  </a:lnTo>
                  <a:lnTo>
                    <a:pt x="3994" y="255775"/>
                  </a:lnTo>
                  <a:lnTo>
                    <a:pt x="0" y="305308"/>
                  </a:lnTo>
                  <a:lnTo>
                    <a:pt x="0" y="1713991"/>
                  </a:lnTo>
                  <a:lnTo>
                    <a:pt x="3994" y="1763524"/>
                  </a:lnTo>
                  <a:lnTo>
                    <a:pt x="15561" y="1810507"/>
                  </a:lnTo>
                  <a:lnTo>
                    <a:pt x="34070" y="1854315"/>
                  </a:lnTo>
                  <a:lnTo>
                    <a:pt x="58895" y="1894319"/>
                  </a:lnTo>
                  <a:lnTo>
                    <a:pt x="89408" y="1929892"/>
                  </a:lnTo>
                  <a:lnTo>
                    <a:pt x="124980" y="1960404"/>
                  </a:lnTo>
                  <a:lnTo>
                    <a:pt x="164984" y="1985229"/>
                  </a:lnTo>
                  <a:lnTo>
                    <a:pt x="208792" y="2003738"/>
                  </a:lnTo>
                  <a:lnTo>
                    <a:pt x="255775" y="2015305"/>
                  </a:lnTo>
                  <a:lnTo>
                    <a:pt x="305308" y="2019300"/>
                  </a:lnTo>
                  <a:lnTo>
                    <a:pt x="1526539" y="2019300"/>
                  </a:lnTo>
                  <a:lnTo>
                    <a:pt x="1576072" y="2015305"/>
                  </a:lnTo>
                  <a:lnTo>
                    <a:pt x="1623055" y="2003738"/>
                  </a:lnTo>
                  <a:lnTo>
                    <a:pt x="1666863" y="1985229"/>
                  </a:lnTo>
                  <a:lnTo>
                    <a:pt x="1706867" y="1960404"/>
                  </a:lnTo>
                  <a:lnTo>
                    <a:pt x="1742439" y="1929892"/>
                  </a:lnTo>
                  <a:lnTo>
                    <a:pt x="1772952" y="1894319"/>
                  </a:lnTo>
                  <a:lnTo>
                    <a:pt x="1797777" y="1854315"/>
                  </a:lnTo>
                  <a:lnTo>
                    <a:pt x="1816286" y="1810507"/>
                  </a:lnTo>
                  <a:lnTo>
                    <a:pt x="1827853" y="1763524"/>
                  </a:lnTo>
                  <a:lnTo>
                    <a:pt x="1831847" y="1713991"/>
                  </a:lnTo>
                  <a:lnTo>
                    <a:pt x="1831847" y="305308"/>
                  </a:lnTo>
                  <a:lnTo>
                    <a:pt x="1827853" y="255775"/>
                  </a:lnTo>
                  <a:lnTo>
                    <a:pt x="1816286" y="208792"/>
                  </a:lnTo>
                  <a:lnTo>
                    <a:pt x="1797777" y="164984"/>
                  </a:lnTo>
                  <a:lnTo>
                    <a:pt x="1772952" y="124980"/>
                  </a:lnTo>
                  <a:lnTo>
                    <a:pt x="1742439" y="89408"/>
                  </a:lnTo>
                  <a:lnTo>
                    <a:pt x="1706867" y="58895"/>
                  </a:lnTo>
                  <a:lnTo>
                    <a:pt x="1666863" y="34070"/>
                  </a:lnTo>
                  <a:lnTo>
                    <a:pt x="1623055" y="15561"/>
                  </a:lnTo>
                  <a:lnTo>
                    <a:pt x="1576072" y="3994"/>
                  </a:lnTo>
                  <a:lnTo>
                    <a:pt x="1526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5288" y="2421635"/>
              <a:ext cx="1831975" cy="2019300"/>
            </a:xfrm>
            <a:custGeom>
              <a:avLst/>
              <a:gdLst/>
              <a:ahLst/>
              <a:cxnLst/>
              <a:rect l="l" t="t" r="r" b="b"/>
              <a:pathLst>
                <a:path w="1831975" h="2019300">
                  <a:moveTo>
                    <a:pt x="0" y="305308"/>
                  </a:moveTo>
                  <a:lnTo>
                    <a:pt x="3994" y="255775"/>
                  </a:lnTo>
                  <a:lnTo>
                    <a:pt x="15561" y="208792"/>
                  </a:lnTo>
                  <a:lnTo>
                    <a:pt x="34070" y="164984"/>
                  </a:lnTo>
                  <a:lnTo>
                    <a:pt x="58895" y="124980"/>
                  </a:lnTo>
                  <a:lnTo>
                    <a:pt x="89408" y="89408"/>
                  </a:lnTo>
                  <a:lnTo>
                    <a:pt x="124980" y="58895"/>
                  </a:lnTo>
                  <a:lnTo>
                    <a:pt x="164984" y="34070"/>
                  </a:lnTo>
                  <a:lnTo>
                    <a:pt x="208792" y="15561"/>
                  </a:lnTo>
                  <a:lnTo>
                    <a:pt x="255775" y="3994"/>
                  </a:lnTo>
                  <a:lnTo>
                    <a:pt x="305308" y="0"/>
                  </a:lnTo>
                  <a:lnTo>
                    <a:pt x="1526539" y="0"/>
                  </a:lnTo>
                  <a:lnTo>
                    <a:pt x="1576072" y="3994"/>
                  </a:lnTo>
                  <a:lnTo>
                    <a:pt x="1623055" y="15561"/>
                  </a:lnTo>
                  <a:lnTo>
                    <a:pt x="1666863" y="34070"/>
                  </a:lnTo>
                  <a:lnTo>
                    <a:pt x="1706867" y="58895"/>
                  </a:lnTo>
                  <a:lnTo>
                    <a:pt x="1742439" y="89408"/>
                  </a:lnTo>
                  <a:lnTo>
                    <a:pt x="1772952" y="124980"/>
                  </a:lnTo>
                  <a:lnTo>
                    <a:pt x="1797777" y="164984"/>
                  </a:lnTo>
                  <a:lnTo>
                    <a:pt x="1816286" y="208792"/>
                  </a:lnTo>
                  <a:lnTo>
                    <a:pt x="1827853" y="255775"/>
                  </a:lnTo>
                  <a:lnTo>
                    <a:pt x="1831847" y="305308"/>
                  </a:lnTo>
                  <a:lnTo>
                    <a:pt x="1831847" y="1713991"/>
                  </a:lnTo>
                  <a:lnTo>
                    <a:pt x="1827853" y="1763524"/>
                  </a:lnTo>
                  <a:lnTo>
                    <a:pt x="1816286" y="1810507"/>
                  </a:lnTo>
                  <a:lnTo>
                    <a:pt x="1797777" y="1854315"/>
                  </a:lnTo>
                  <a:lnTo>
                    <a:pt x="1772952" y="1894319"/>
                  </a:lnTo>
                  <a:lnTo>
                    <a:pt x="1742439" y="1929892"/>
                  </a:lnTo>
                  <a:lnTo>
                    <a:pt x="1706867" y="1960404"/>
                  </a:lnTo>
                  <a:lnTo>
                    <a:pt x="1666863" y="1985229"/>
                  </a:lnTo>
                  <a:lnTo>
                    <a:pt x="1623055" y="2003738"/>
                  </a:lnTo>
                  <a:lnTo>
                    <a:pt x="1576072" y="2015305"/>
                  </a:lnTo>
                  <a:lnTo>
                    <a:pt x="1526539" y="2019300"/>
                  </a:lnTo>
                  <a:lnTo>
                    <a:pt x="305308" y="2019300"/>
                  </a:lnTo>
                  <a:lnTo>
                    <a:pt x="255775" y="2015305"/>
                  </a:lnTo>
                  <a:lnTo>
                    <a:pt x="208792" y="2003738"/>
                  </a:lnTo>
                  <a:lnTo>
                    <a:pt x="164984" y="1985229"/>
                  </a:lnTo>
                  <a:lnTo>
                    <a:pt x="124980" y="1960404"/>
                  </a:lnTo>
                  <a:lnTo>
                    <a:pt x="89408" y="1929892"/>
                  </a:lnTo>
                  <a:lnTo>
                    <a:pt x="58895" y="1894319"/>
                  </a:lnTo>
                  <a:lnTo>
                    <a:pt x="34070" y="1854315"/>
                  </a:lnTo>
                  <a:lnTo>
                    <a:pt x="15561" y="1810507"/>
                  </a:lnTo>
                  <a:lnTo>
                    <a:pt x="3994" y="1763524"/>
                  </a:lnTo>
                  <a:lnTo>
                    <a:pt x="0" y="1713991"/>
                  </a:lnTo>
                  <a:lnTo>
                    <a:pt x="0" y="30530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36735" y="2423159"/>
              <a:ext cx="1689100" cy="2018030"/>
            </a:xfrm>
            <a:custGeom>
              <a:avLst/>
              <a:gdLst/>
              <a:ahLst/>
              <a:cxnLst/>
              <a:rect l="l" t="t" r="r" b="b"/>
              <a:pathLst>
                <a:path w="1689100" h="2018029">
                  <a:moveTo>
                    <a:pt x="1407160" y="0"/>
                  </a:moveTo>
                  <a:lnTo>
                    <a:pt x="281432" y="0"/>
                  </a:lnTo>
                  <a:lnTo>
                    <a:pt x="235778" y="3683"/>
                  </a:lnTo>
                  <a:lnTo>
                    <a:pt x="192471" y="14345"/>
                  </a:lnTo>
                  <a:lnTo>
                    <a:pt x="152090" y="31409"/>
                  </a:lnTo>
                  <a:lnTo>
                    <a:pt x="115214" y="54295"/>
                  </a:lnTo>
                  <a:lnTo>
                    <a:pt x="82423" y="82423"/>
                  </a:lnTo>
                  <a:lnTo>
                    <a:pt x="54295" y="115214"/>
                  </a:lnTo>
                  <a:lnTo>
                    <a:pt x="31409" y="152090"/>
                  </a:lnTo>
                  <a:lnTo>
                    <a:pt x="14345" y="192471"/>
                  </a:lnTo>
                  <a:lnTo>
                    <a:pt x="3682" y="235778"/>
                  </a:lnTo>
                  <a:lnTo>
                    <a:pt x="0" y="281431"/>
                  </a:lnTo>
                  <a:lnTo>
                    <a:pt x="0" y="1736344"/>
                  </a:lnTo>
                  <a:lnTo>
                    <a:pt x="3683" y="1781997"/>
                  </a:lnTo>
                  <a:lnTo>
                    <a:pt x="14345" y="1825304"/>
                  </a:lnTo>
                  <a:lnTo>
                    <a:pt x="31409" y="1865685"/>
                  </a:lnTo>
                  <a:lnTo>
                    <a:pt x="54295" y="1902561"/>
                  </a:lnTo>
                  <a:lnTo>
                    <a:pt x="82423" y="1935353"/>
                  </a:lnTo>
                  <a:lnTo>
                    <a:pt x="115214" y="1963480"/>
                  </a:lnTo>
                  <a:lnTo>
                    <a:pt x="152090" y="1986366"/>
                  </a:lnTo>
                  <a:lnTo>
                    <a:pt x="192471" y="2003430"/>
                  </a:lnTo>
                  <a:lnTo>
                    <a:pt x="235778" y="2014093"/>
                  </a:lnTo>
                  <a:lnTo>
                    <a:pt x="281432" y="2017776"/>
                  </a:lnTo>
                  <a:lnTo>
                    <a:pt x="1407160" y="2017776"/>
                  </a:lnTo>
                  <a:lnTo>
                    <a:pt x="1452813" y="2014092"/>
                  </a:lnTo>
                  <a:lnTo>
                    <a:pt x="1496120" y="2003430"/>
                  </a:lnTo>
                  <a:lnTo>
                    <a:pt x="1536501" y="1986366"/>
                  </a:lnTo>
                  <a:lnTo>
                    <a:pt x="1573377" y="1963480"/>
                  </a:lnTo>
                  <a:lnTo>
                    <a:pt x="1606169" y="1935352"/>
                  </a:lnTo>
                  <a:lnTo>
                    <a:pt x="1634296" y="1902561"/>
                  </a:lnTo>
                  <a:lnTo>
                    <a:pt x="1657182" y="1865685"/>
                  </a:lnTo>
                  <a:lnTo>
                    <a:pt x="1674246" y="1825304"/>
                  </a:lnTo>
                  <a:lnTo>
                    <a:pt x="1684909" y="1781997"/>
                  </a:lnTo>
                  <a:lnTo>
                    <a:pt x="1688592" y="1736344"/>
                  </a:lnTo>
                  <a:lnTo>
                    <a:pt x="1688592" y="281431"/>
                  </a:lnTo>
                  <a:lnTo>
                    <a:pt x="1684909" y="235778"/>
                  </a:lnTo>
                  <a:lnTo>
                    <a:pt x="1674246" y="192471"/>
                  </a:lnTo>
                  <a:lnTo>
                    <a:pt x="1657182" y="152090"/>
                  </a:lnTo>
                  <a:lnTo>
                    <a:pt x="1634296" y="115214"/>
                  </a:lnTo>
                  <a:lnTo>
                    <a:pt x="1606169" y="82423"/>
                  </a:lnTo>
                  <a:lnTo>
                    <a:pt x="1573377" y="54295"/>
                  </a:lnTo>
                  <a:lnTo>
                    <a:pt x="1536501" y="31409"/>
                  </a:lnTo>
                  <a:lnTo>
                    <a:pt x="1496120" y="14345"/>
                  </a:lnTo>
                  <a:lnTo>
                    <a:pt x="1452813" y="3683"/>
                  </a:lnTo>
                  <a:lnTo>
                    <a:pt x="140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36735" y="2423159"/>
              <a:ext cx="1689100" cy="2018030"/>
            </a:xfrm>
            <a:custGeom>
              <a:avLst/>
              <a:gdLst/>
              <a:ahLst/>
              <a:cxnLst/>
              <a:rect l="l" t="t" r="r" b="b"/>
              <a:pathLst>
                <a:path w="1689100" h="2018029">
                  <a:moveTo>
                    <a:pt x="0" y="281431"/>
                  </a:moveTo>
                  <a:lnTo>
                    <a:pt x="3682" y="235778"/>
                  </a:lnTo>
                  <a:lnTo>
                    <a:pt x="14345" y="192471"/>
                  </a:lnTo>
                  <a:lnTo>
                    <a:pt x="31409" y="152090"/>
                  </a:lnTo>
                  <a:lnTo>
                    <a:pt x="54295" y="115214"/>
                  </a:lnTo>
                  <a:lnTo>
                    <a:pt x="82423" y="82423"/>
                  </a:lnTo>
                  <a:lnTo>
                    <a:pt x="115214" y="54295"/>
                  </a:lnTo>
                  <a:lnTo>
                    <a:pt x="152090" y="31409"/>
                  </a:lnTo>
                  <a:lnTo>
                    <a:pt x="192471" y="14345"/>
                  </a:lnTo>
                  <a:lnTo>
                    <a:pt x="235778" y="3683"/>
                  </a:lnTo>
                  <a:lnTo>
                    <a:pt x="281432" y="0"/>
                  </a:lnTo>
                  <a:lnTo>
                    <a:pt x="1407160" y="0"/>
                  </a:lnTo>
                  <a:lnTo>
                    <a:pt x="1452813" y="3683"/>
                  </a:lnTo>
                  <a:lnTo>
                    <a:pt x="1496120" y="14345"/>
                  </a:lnTo>
                  <a:lnTo>
                    <a:pt x="1536501" y="31409"/>
                  </a:lnTo>
                  <a:lnTo>
                    <a:pt x="1573377" y="54295"/>
                  </a:lnTo>
                  <a:lnTo>
                    <a:pt x="1606169" y="82423"/>
                  </a:lnTo>
                  <a:lnTo>
                    <a:pt x="1634296" y="115214"/>
                  </a:lnTo>
                  <a:lnTo>
                    <a:pt x="1657182" y="152090"/>
                  </a:lnTo>
                  <a:lnTo>
                    <a:pt x="1674246" y="192471"/>
                  </a:lnTo>
                  <a:lnTo>
                    <a:pt x="1684909" y="235778"/>
                  </a:lnTo>
                  <a:lnTo>
                    <a:pt x="1688592" y="281431"/>
                  </a:lnTo>
                  <a:lnTo>
                    <a:pt x="1688592" y="1736344"/>
                  </a:lnTo>
                  <a:lnTo>
                    <a:pt x="1684909" y="1781997"/>
                  </a:lnTo>
                  <a:lnTo>
                    <a:pt x="1674246" y="1825304"/>
                  </a:lnTo>
                  <a:lnTo>
                    <a:pt x="1657182" y="1865685"/>
                  </a:lnTo>
                  <a:lnTo>
                    <a:pt x="1634296" y="1902561"/>
                  </a:lnTo>
                  <a:lnTo>
                    <a:pt x="1606169" y="1935352"/>
                  </a:lnTo>
                  <a:lnTo>
                    <a:pt x="1573377" y="1963480"/>
                  </a:lnTo>
                  <a:lnTo>
                    <a:pt x="1536501" y="1986366"/>
                  </a:lnTo>
                  <a:lnTo>
                    <a:pt x="1496120" y="2003430"/>
                  </a:lnTo>
                  <a:lnTo>
                    <a:pt x="1452813" y="2014092"/>
                  </a:lnTo>
                  <a:lnTo>
                    <a:pt x="1407160" y="2017776"/>
                  </a:lnTo>
                  <a:lnTo>
                    <a:pt x="281432" y="2017776"/>
                  </a:lnTo>
                  <a:lnTo>
                    <a:pt x="235778" y="2014093"/>
                  </a:lnTo>
                  <a:lnTo>
                    <a:pt x="192471" y="2003430"/>
                  </a:lnTo>
                  <a:lnTo>
                    <a:pt x="152090" y="1986366"/>
                  </a:lnTo>
                  <a:lnTo>
                    <a:pt x="115214" y="1963480"/>
                  </a:lnTo>
                  <a:lnTo>
                    <a:pt x="82423" y="1935353"/>
                  </a:lnTo>
                  <a:lnTo>
                    <a:pt x="54295" y="1902561"/>
                  </a:lnTo>
                  <a:lnTo>
                    <a:pt x="31409" y="1865685"/>
                  </a:lnTo>
                  <a:lnTo>
                    <a:pt x="14345" y="1825304"/>
                  </a:lnTo>
                  <a:lnTo>
                    <a:pt x="3683" y="1781997"/>
                  </a:lnTo>
                  <a:lnTo>
                    <a:pt x="0" y="1736344"/>
                  </a:lnTo>
                  <a:lnTo>
                    <a:pt x="0" y="281431"/>
                  </a:lnTo>
                  <a:close/>
                </a:path>
              </a:pathLst>
            </a:custGeom>
            <a:ln w="12699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2535" y="2671571"/>
              <a:ext cx="356616" cy="4434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3452" y="2671571"/>
              <a:ext cx="355092" cy="4434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3164" y="2467355"/>
              <a:ext cx="1771014" cy="1931035"/>
            </a:xfrm>
            <a:custGeom>
              <a:avLst/>
              <a:gdLst/>
              <a:ahLst/>
              <a:cxnLst/>
              <a:rect l="l" t="t" r="r" b="b"/>
              <a:pathLst>
                <a:path w="1771014" h="1931035">
                  <a:moveTo>
                    <a:pt x="1475740" y="0"/>
                  </a:moveTo>
                  <a:lnTo>
                    <a:pt x="295148" y="0"/>
                  </a:lnTo>
                  <a:lnTo>
                    <a:pt x="247289" y="3864"/>
                  </a:lnTo>
                  <a:lnTo>
                    <a:pt x="201883" y="15053"/>
                  </a:lnTo>
                  <a:lnTo>
                    <a:pt x="159539" y="32956"/>
                  </a:lnTo>
                  <a:lnTo>
                    <a:pt x="120865" y="56965"/>
                  </a:lnTo>
                  <a:lnTo>
                    <a:pt x="86471" y="86471"/>
                  </a:lnTo>
                  <a:lnTo>
                    <a:pt x="56965" y="120865"/>
                  </a:lnTo>
                  <a:lnTo>
                    <a:pt x="32956" y="159539"/>
                  </a:lnTo>
                  <a:lnTo>
                    <a:pt x="15053" y="201883"/>
                  </a:lnTo>
                  <a:lnTo>
                    <a:pt x="3864" y="247289"/>
                  </a:lnTo>
                  <a:lnTo>
                    <a:pt x="0" y="295148"/>
                  </a:lnTo>
                  <a:lnTo>
                    <a:pt x="0" y="1635760"/>
                  </a:lnTo>
                  <a:lnTo>
                    <a:pt x="3864" y="1683618"/>
                  </a:lnTo>
                  <a:lnTo>
                    <a:pt x="15053" y="1729024"/>
                  </a:lnTo>
                  <a:lnTo>
                    <a:pt x="32956" y="1771368"/>
                  </a:lnTo>
                  <a:lnTo>
                    <a:pt x="56965" y="1810042"/>
                  </a:lnTo>
                  <a:lnTo>
                    <a:pt x="86471" y="1844436"/>
                  </a:lnTo>
                  <a:lnTo>
                    <a:pt x="120865" y="1873942"/>
                  </a:lnTo>
                  <a:lnTo>
                    <a:pt x="159539" y="1897951"/>
                  </a:lnTo>
                  <a:lnTo>
                    <a:pt x="201883" y="1915854"/>
                  </a:lnTo>
                  <a:lnTo>
                    <a:pt x="247289" y="1927043"/>
                  </a:lnTo>
                  <a:lnTo>
                    <a:pt x="295148" y="1930908"/>
                  </a:lnTo>
                  <a:lnTo>
                    <a:pt x="1475740" y="1930908"/>
                  </a:lnTo>
                  <a:lnTo>
                    <a:pt x="1523598" y="1927043"/>
                  </a:lnTo>
                  <a:lnTo>
                    <a:pt x="1569004" y="1915854"/>
                  </a:lnTo>
                  <a:lnTo>
                    <a:pt x="1611348" y="1897951"/>
                  </a:lnTo>
                  <a:lnTo>
                    <a:pt x="1650022" y="1873942"/>
                  </a:lnTo>
                  <a:lnTo>
                    <a:pt x="1684416" y="1844436"/>
                  </a:lnTo>
                  <a:lnTo>
                    <a:pt x="1713922" y="1810042"/>
                  </a:lnTo>
                  <a:lnTo>
                    <a:pt x="1737931" y="1771368"/>
                  </a:lnTo>
                  <a:lnTo>
                    <a:pt x="1755834" y="1729024"/>
                  </a:lnTo>
                  <a:lnTo>
                    <a:pt x="1767023" y="1683618"/>
                  </a:lnTo>
                  <a:lnTo>
                    <a:pt x="1770888" y="1635760"/>
                  </a:lnTo>
                  <a:lnTo>
                    <a:pt x="1770888" y="295148"/>
                  </a:lnTo>
                  <a:lnTo>
                    <a:pt x="1767023" y="247289"/>
                  </a:lnTo>
                  <a:lnTo>
                    <a:pt x="1755834" y="201883"/>
                  </a:lnTo>
                  <a:lnTo>
                    <a:pt x="1737931" y="159539"/>
                  </a:lnTo>
                  <a:lnTo>
                    <a:pt x="1713922" y="120865"/>
                  </a:lnTo>
                  <a:lnTo>
                    <a:pt x="1684416" y="86471"/>
                  </a:lnTo>
                  <a:lnTo>
                    <a:pt x="1650022" y="56965"/>
                  </a:lnTo>
                  <a:lnTo>
                    <a:pt x="1611348" y="32956"/>
                  </a:lnTo>
                  <a:lnTo>
                    <a:pt x="1569004" y="15053"/>
                  </a:lnTo>
                  <a:lnTo>
                    <a:pt x="1523598" y="3864"/>
                  </a:lnTo>
                  <a:lnTo>
                    <a:pt x="1475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3164" y="2467355"/>
              <a:ext cx="1771014" cy="1931035"/>
            </a:xfrm>
            <a:custGeom>
              <a:avLst/>
              <a:gdLst/>
              <a:ahLst/>
              <a:cxnLst/>
              <a:rect l="l" t="t" r="r" b="b"/>
              <a:pathLst>
                <a:path w="1771014" h="1931035">
                  <a:moveTo>
                    <a:pt x="0" y="295148"/>
                  </a:moveTo>
                  <a:lnTo>
                    <a:pt x="3864" y="247289"/>
                  </a:lnTo>
                  <a:lnTo>
                    <a:pt x="15053" y="201883"/>
                  </a:lnTo>
                  <a:lnTo>
                    <a:pt x="32956" y="159539"/>
                  </a:lnTo>
                  <a:lnTo>
                    <a:pt x="56965" y="120865"/>
                  </a:lnTo>
                  <a:lnTo>
                    <a:pt x="86471" y="86471"/>
                  </a:lnTo>
                  <a:lnTo>
                    <a:pt x="120865" y="56965"/>
                  </a:lnTo>
                  <a:lnTo>
                    <a:pt x="159539" y="32956"/>
                  </a:lnTo>
                  <a:lnTo>
                    <a:pt x="201883" y="15053"/>
                  </a:lnTo>
                  <a:lnTo>
                    <a:pt x="247289" y="3864"/>
                  </a:lnTo>
                  <a:lnTo>
                    <a:pt x="295148" y="0"/>
                  </a:lnTo>
                  <a:lnTo>
                    <a:pt x="1475740" y="0"/>
                  </a:lnTo>
                  <a:lnTo>
                    <a:pt x="1523598" y="3864"/>
                  </a:lnTo>
                  <a:lnTo>
                    <a:pt x="1569004" y="15053"/>
                  </a:lnTo>
                  <a:lnTo>
                    <a:pt x="1611348" y="32956"/>
                  </a:lnTo>
                  <a:lnTo>
                    <a:pt x="1650022" y="56965"/>
                  </a:lnTo>
                  <a:lnTo>
                    <a:pt x="1684416" y="86471"/>
                  </a:lnTo>
                  <a:lnTo>
                    <a:pt x="1713922" y="120865"/>
                  </a:lnTo>
                  <a:lnTo>
                    <a:pt x="1737931" y="159539"/>
                  </a:lnTo>
                  <a:lnTo>
                    <a:pt x="1755834" y="201883"/>
                  </a:lnTo>
                  <a:lnTo>
                    <a:pt x="1767023" y="247289"/>
                  </a:lnTo>
                  <a:lnTo>
                    <a:pt x="1770888" y="295148"/>
                  </a:lnTo>
                  <a:lnTo>
                    <a:pt x="1770888" y="1635760"/>
                  </a:lnTo>
                  <a:lnTo>
                    <a:pt x="1767023" y="1683618"/>
                  </a:lnTo>
                  <a:lnTo>
                    <a:pt x="1755834" y="1729024"/>
                  </a:lnTo>
                  <a:lnTo>
                    <a:pt x="1737931" y="1771368"/>
                  </a:lnTo>
                  <a:lnTo>
                    <a:pt x="1713922" y="1810042"/>
                  </a:lnTo>
                  <a:lnTo>
                    <a:pt x="1684416" y="1844436"/>
                  </a:lnTo>
                  <a:lnTo>
                    <a:pt x="1650022" y="1873942"/>
                  </a:lnTo>
                  <a:lnTo>
                    <a:pt x="1611348" y="1897951"/>
                  </a:lnTo>
                  <a:lnTo>
                    <a:pt x="1569004" y="1915854"/>
                  </a:lnTo>
                  <a:lnTo>
                    <a:pt x="1523598" y="1927043"/>
                  </a:lnTo>
                  <a:lnTo>
                    <a:pt x="1475740" y="1930908"/>
                  </a:lnTo>
                  <a:lnTo>
                    <a:pt x="295148" y="1930908"/>
                  </a:lnTo>
                  <a:lnTo>
                    <a:pt x="247289" y="1927043"/>
                  </a:lnTo>
                  <a:lnTo>
                    <a:pt x="201883" y="1915854"/>
                  </a:lnTo>
                  <a:lnTo>
                    <a:pt x="159539" y="1897951"/>
                  </a:lnTo>
                  <a:lnTo>
                    <a:pt x="120865" y="1873942"/>
                  </a:lnTo>
                  <a:lnTo>
                    <a:pt x="86471" y="1844436"/>
                  </a:lnTo>
                  <a:lnTo>
                    <a:pt x="56965" y="1810042"/>
                  </a:lnTo>
                  <a:lnTo>
                    <a:pt x="32956" y="1771368"/>
                  </a:lnTo>
                  <a:lnTo>
                    <a:pt x="15053" y="1729024"/>
                  </a:lnTo>
                  <a:lnTo>
                    <a:pt x="3864" y="1683618"/>
                  </a:lnTo>
                  <a:lnTo>
                    <a:pt x="0" y="1635760"/>
                  </a:lnTo>
                  <a:lnTo>
                    <a:pt x="0" y="295148"/>
                  </a:lnTo>
                  <a:close/>
                </a:path>
              </a:pathLst>
            </a:custGeom>
            <a:ln w="12700">
              <a:solidFill>
                <a:srgbClr val="49B5C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9428" y="2671571"/>
              <a:ext cx="356616" cy="4434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2535" y="3204971"/>
              <a:ext cx="356616" cy="4434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3452" y="3206495"/>
              <a:ext cx="355092" cy="4419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9428" y="3204971"/>
              <a:ext cx="356616" cy="4434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9924" y="2671571"/>
              <a:ext cx="355092" cy="4434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9316" y="2671571"/>
              <a:ext cx="356616" cy="4434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6816" y="2671571"/>
              <a:ext cx="355092" cy="4434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9924" y="3204971"/>
              <a:ext cx="355092" cy="4434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6816" y="3204971"/>
              <a:ext cx="355092" cy="4434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0308" y="2671571"/>
              <a:ext cx="356615" cy="4434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2671571"/>
              <a:ext cx="355091" cy="4434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0" y="2671571"/>
              <a:ext cx="356615" cy="4434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0308" y="3204971"/>
              <a:ext cx="356615" cy="4434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3204971"/>
              <a:ext cx="355091" cy="4434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0" y="3204971"/>
              <a:ext cx="356615" cy="4434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7476" y="2671571"/>
              <a:ext cx="356616" cy="4434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8392" y="2671571"/>
              <a:ext cx="355092" cy="4434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4367" y="2671571"/>
              <a:ext cx="356616" cy="4434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7476" y="3204971"/>
              <a:ext cx="356616" cy="4434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8392" y="3204971"/>
              <a:ext cx="355092" cy="44348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772412" y="1950719"/>
              <a:ext cx="1612900" cy="330835"/>
            </a:xfrm>
            <a:custGeom>
              <a:avLst/>
              <a:gdLst/>
              <a:ahLst/>
              <a:cxnLst/>
              <a:rect l="l" t="t" r="r" b="b"/>
              <a:pathLst>
                <a:path w="1612900" h="330835">
                  <a:moveTo>
                    <a:pt x="1612391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1612391" y="330708"/>
                  </a:lnTo>
                  <a:lnTo>
                    <a:pt x="1612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0176" y="1898916"/>
              <a:ext cx="826769" cy="511289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060953" y="304193"/>
            <a:ext cx="3449954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188" dirty="0">
                <a:solidFill>
                  <a:srgbClr val="00B050"/>
                </a:solidFill>
              </a:rPr>
              <a:t>Composite</a:t>
            </a:r>
            <a:r>
              <a:rPr b="1" spc="-109" dirty="0">
                <a:solidFill>
                  <a:srgbClr val="00B050"/>
                </a:solidFill>
              </a:rPr>
              <a:t> </a:t>
            </a:r>
            <a:r>
              <a:rPr b="1" spc="146" dirty="0">
                <a:solidFill>
                  <a:srgbClr val="00B050"/>
                </a:solidFill>
              </a:rPr>
              <a:t>Key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329308" y="1463040"/>
            <a:ext cx="12096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3" algn="ctr"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Amit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060953" y="1479051"/>
            <a:ext cx="1209675" cy="383857"/>
            <a:chOff x="4081271" y="1972068"/>
            <a:chExt cx="1612900" cy="511809"/>
          </a:xfrm>
        </p:grpSpPr>
        <p:sp>
          <p:nvSpPr>
            <p:cNvPr id="42" name="object 42"/>
            <p:cNvSpPr/>
            <p:nvPr/>
          </p:nvSpPr>
          <p:spPr>
            <a:xfrm>
              <a:off x="4081271" y="2025396"/>
              <a:ext cx="1612900" cy="329565"/>
            </a:xfrm>
            <a:custGeom>
              <a:avLst/>
              <a:gdLst/>
              <a:ahLst/>
              <a:cxnLst/>
              <a:rect l="l" t="t" r="r" b="b"/>
              <a:pathLst>
                <a:path w="1612900" h="329564">
                  <a:moveTo>
                    <a:pt x="1612391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1612391" y="329184"/>
                  </a:lnTo>
                  <a:lnTo>
                    <a:pt x="1612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6843" y="1972068"/>
              <a:ext cx="849629" cy="511289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3060953" y="1518856"/>
            <a:ext cx="12096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0526"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Brian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953762" y="1461906"/>
            <a:ext cx="1209675" cy="383857"/>
            <a:chOff x="6605016" y="1949208"/>
            <a:chExt cx="1612900" cy="511809"/>
          </a:xfrm>
        </p:grpSpPr>
        <p:sp>
          <p:nvSpPr>
            <p:cNvPr id="46" name="object 46"/>
            <p:cNvSpPr/>
            <p:nvPr/>
          </p:nvSpPr>
          <p:spPr>
            <a:xfrm>
              <a:off x="6605016" y="2001012"/>
              <a:ext cx="1612900" cy="330835"/>
            </a:xfrm>
            <a:custGeom>
              <a:avLst/>
              <a:gdLst/>
              <a:ahLst/>
              <a:cxnLst/>
              <a:rect l="l" t="t" r="r" b="b"/>
              <a:pathLst>
                <a:path w="1612900" h="330835">
                  <a:moveTo>
                    <a:pt x="1612392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1612392" y="330708"/>
                  </a:lnTo>
                  <a:lnTo>
                    <a:pt x="1612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6308" y="1949208"/>
              <a:ext cx="755142" cy="51128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953762" y="1501044"/>
            <a:ext cx="12096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3" algn="ctr">
              <a:spcBef>
                <a:spcPts val="75"/>
              </a:spcBef>
            </a:pPr>
            <a:r>
              <a:rPr sz="1350" spc="-34" dirty="0">
                <a:latin typeface="Palatino Linotype"/>
                <a:cs typeface="Palatino Linotype"/>
              </a:rPr>
              <a:t>Tom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731126" y="1424187"/>
            <a:ext cx="1209675" cy="383857"/>
            <a:chOff x="8974835" y="1898916"/>
            <a:chExt cx="1612900" cy="511809"/>
          </a:xfrm>
        </p:grpSpPr>
        <p:sp>
          <p:nvSpPr>
            <p:cNvPr id="50" name="object 50"/>
            <p:cNvSpPr/>
            <p:nvPr/>
          </p:nvSpPr>
          <p:spPr>
            <a:xfrm>
              <a:off x="8974835" y="1950719"/>
              <a:ext cx="1612900" cy="330835"/>
            </a:xfrm>
            <a:custGeom>
              <a:avLst/>
              <a:gdLst/>
              <a:ahLst/>
              <a:cxnLst/>
              <a:rect l="l" t="t" r="r" b="b"/>
              <a:pathLst>
                <a:path w="1612900" h="330835">
                  <a:moveTo>
                    <a:pt x="1612392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1612392" y="330708"/>
                  </a:lnTo>
                  <a:lnTo>
                    <a:pt x="1612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8883" y="1898916"/>
              <a:ext cx="852677" cy="51128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7121843" y="1463326"/>
            <a:ext cx="43053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Mark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2400" y="4209668"/>
            <a:ext cx="6611303" cy="400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1920" rIns="0" bIns="0" rtlCol="0">
            <a:spAutoFit/>
          </a:bodyPr>
          <a:lstStyle/>
          <a:p>
            <a:pPr marL="68580">
              <a:spcBef>
                <a:spcPts val="960"/>
              </a:spcBef>
            </a:pPr>
            <a:r>
              <a:rPr dirty="0">
                <a:solidFill>
                  <a:srgbClr val="0070C0"/>
                </a:solidFill>
                <a:latin typeface="Palatino Linotype"/>
                <a:cs typeface="Palatino Linotype"/>
              </a:rPr>
              <a:t>Composite </a:t>
            </a:r>
            <a:r>
              <a:rPr spc="-4" dirty="0">
                <a:solidFill>
                  <a:srgbClr val="0070C0"/>
                </a:solidFill>
                <a:latin typeface="Palatino Linotype"/>
                <a:cs typeface="Palatino Linotype"/>
              </a:rPr>
              <a:t>Key:</a:t>
            </a:r>
            <a:r>
              <a:rPr spc="8" dirty="0">
                <a:solidFill>
                  <a:srgbClr val="0070C0"/>
                </a:solidFill>
                <a:latin typeface="Palatino Linotype"/>
                <a:cs typeface="Palatino Linotype"/>
              </a:rPr>
              <a:t> </a:t>
            </a:r>
            <a:r>
              <a:rPr spc="-4" dirty="0">
                <a:solidFill>
                  <a:srgbClr val="0070C0"/>
                </a:solidFill>
                <a:latin typeface="Palatino Linotype"/>
                <a:cs typeface="Palatino Linotype"/>
              </a:rPr>
              <a:t>CustomerName-mmddyyyy</a:t>
            </a:r>
            <a:endParaRPr dirty="0">
              <a:solidFill>
                <a:srgbClr val="0070C0"/>
              </a:solidFill>
              <a:latin typeface="Palatino Linotype"/>
              <a:cs typeface="Palatino Linotype"/>
            </a:endParaRP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58826505-4959-0235-3507-D416B419E9C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B7A349D1-FD33-B511-005B-4DF342317E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44</a:t>
            </a:fld>
            <a:endParaRPr lang="en-I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8106" algn="ctr">
              <a:spcBef>
                <a:spcPts val="75"/>
              </a:spcBef>
            </a:pPr>
            <a:r>
              <a:rPr b="1" spc="217" dirty="0">
                <a:solidFill>
                  <a:srgbClr val="00B050"/>
                </a:solidFill>
              </a:rPr>
              <a:t>Choosing</a:t>
            </a:r>
            <a:r>
              <a:rPr b="1" spc="-53" dirty="0">
                <a:solidFill>
                  <a:srgbClr val="00B050"/>
                </a:solidFill>
              </a:rPr>
              <a:t> </a:t>
            </a:r>
            <a:r>
              <a:rPr b="1" spc="424" dirty="0">
                <a:solidFill>
                  <a:srgbClr val="00B050"/>
                </a:solidFill>
              </a:rPr>
              <a:t>a</a:t>
            </a:r>
            <a:r>
              <a:rPr b="1" spc="-79" dirty="0">
                <a:solidFill>
                  <a:srgbClr val="00B050"/>
                </a:solidFill>
              </a:rPr>
              <a:t> </a:t>
            </a:r>
            <a:r>
              <a:rPr b="1" dirty="0">
                <a:solidFill>
                  <a:srgbClr val="00B050"/>
                </a:solidFill>
              </a:rPr>
              <a:t>Partition</a:t>
            </a:r>
            <a:r>
              <a:rPr b="1" spc="-56" dirty="0">
                <a:solidFill>
                  <a:srgbClr val="00B050"/>
                </a:solidFill>
              </a:rPr>
              <a:t> </a:t>
            </a:r>
            <a:r>
              <a:rPr b="1" spc="127" dirty="0">
                <a:solidFill>
                  <a:srgbClr val="00B050"/>
                </a:solidFill>
              </a:rPr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087" y="918838"/>
            <a:ext cx="8373699" cy="3868367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94799" indent="-285750">
              <a:spcBef>
                <a:spcPts val="885"/>
              </a:spcBef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Evenly</a:t>
            </a:r>
            <a:r>
              <a:rPr sz="1600" spc="-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7699" marR="3810" lvl="1" indent="-285750">
              <a:lnSpc>
                <a:spcPct val="150000"/>
              </a:lnSpc>
              <a:spcBef>
                <a:spcPts val="4"/>
              </a:spcBef>
              <a:buFont typeface="Wingdings" pitchFamily="2" charset="2"/>
              <a:buChar char="§"/>
              <a:tabLst>
                <a:tab pos="567214" algn="l"/>
                <a:tab pos="567690" algn="l"/>
              </a:tabLst>
            </a:pP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sure 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sz="1600" spc="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sz="1600" spc="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sz="1600"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that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doesn't result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hot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spots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</a:t>
            </a:r>
            <a:r>
              <a:rPr sz="1600" spc="-326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§"/>
              <a:tabLst>
                <a:tab pos="567214" algn="l"/>
                <a:tab pos="567690" algn="l"/>
              </a:tabLst>
            </a:pP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high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cardinality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§"/>
              <a:tabLst>
                <a:tab pos="567214" algn="l"/>
                <a:tab pos="567690" algn="l"/>
              </a:tabLst>
            </a:pPr>
            <a:r>
              <a:rPr sz="1600" spc="-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Don’t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afraid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choosing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sz="1600" spc="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sz="1600" spc="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§"/>
              <a:tabLst>
                <a:tab pos="567214" algn="l"/>
                <a:tab pos="567690" algn="l"/>
              </a:tabLst>
            </a:pP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sz="1600" spc="-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4799" indent="-285750">
              <a:spcBef>
                <a:spcPts val="810"/>
              </a:spcBef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Evenly</a:t>
            </a:r>
            <a:r>
              <a:rPr sz="1600" spc="-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§"/>
              <a:tabLst>
                <a:tab pos="567214" algn="l"/>
                <a:tab pos="567690" algn="l"/>
              </a:tabLst>
            </a:pP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RUs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evenly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 all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partitions.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§"/>
              <a:tabLst>
                <a:tab pos="567214" algn="l"/>
                <a:tab pos="567690" algn="l"/>
              </a:tabLst>
            </a:pP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  <a:r>
              <a:rPr sz="1600" spc="-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u="sng" spc="-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clause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top</a:t>
            </a:r>
            <a:r>
              <a:rPr sz="1600"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4799" indent="-285750">
              <a:spcBef>
                <a:spcPts val="814"/>
              </a:spcBef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document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sz="1600" spc="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while designing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partition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§"/>
              <a:tabLst>
                <a:tab pos="567214" algn="l"/>
                <a:tab pos="567690" algn="l"/>
              </a:tabLst>
            </a:pP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sz="1600" spc="-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sz="1600" spc="-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sz="1600" spc="-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MB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§"/>
              <a:tabLst>
                <a:tab pos="567214" algn="l"/>
                <a:tab pos="567690" algn="l"/>
              </a:tabLst>
            </a:pP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sz="1600" spc="-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logical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size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GB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FB8E4-1DE4-589C-0823-144AA51C76A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744EC-CA3A-B7AC-6916-BC8081F03B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45</a:t>
            </a:fld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8106" algn="ctr">
              <a:spcBef>
                <a:spcPts val="75"/>
              </a:spcBef>
            </a:pPr>
            <a:r>
              <a:rPr b="1" spc="217" dirty="0">
                <a:solidFill>
                  <a:srgbClr val="00B050"/>
                </a:solidFill>
              </a:rPr>
              <a:t>Choosing</a:t>
            </a:r>
            <a:r>
              <a:rPr b="1" spc="-53" dirty="0">
                <a:solidFill>
                  <a:srgbClr val="00B050"/>
                </a:solidFill>
              </a:rPr>
              <a:t> </a:t>
            </a:r>
            <a:r>
              <a:rPr b="1" spc="424" dirty="0">
                <a:solidFill>
                  <a:srgbClr val="00B050"/>
                </a:solidFill>
              </a:rPr>
              <a:t>a</a:t>
            </a:r>
            <a:r>
              <a:rPr b="1" spc="-79" dirty="0">
                <a:solidFill>
                  <a:srgbClr val="00B050"/>
                </a:solidFill>
              </a:rPr>
              <a:t> </a:t>
            </a:r>
            <a:r>
              <a:rPr b="1" dirty="0">
                <a:solidFill>
                  <a:srgbClr val="00B050"/>
                </a:solidFill>
              </a:rPr>
              <a:t>Partition</a:t>
            </a:r>
            <a:r>
              <a:rPr b="1" spc="-56" dirty="0">
                <a:solidFill>
                  <a:srgbClr val="00B050"/>
                </a:solidFill>
              </a:rPr>
              <a:t> </a:t>
            </a:r>
            <a:r>
              <a:rPr b="1" spc="127" dirty="0">
                <a:solidFill>
                  <a:srgbClr val="00B050"/>
                </a:solidFill>
              </a:rPr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550" y="1179381"/>
            <a:ext cx="8416636" cy="27847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50000"/>
              </a:lnSpc>
              <a:spcBef>
                <a:spcPts val="75"/>
              </a:spcBef>
            </a:pP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Question: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3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  <a:r>
              <a:rPr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spc="-4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Cosmos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 telemetry</a:t>
            </a:r>
            <a:r>
              <a:rPr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millions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vehicles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second.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of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options</a:t>
            </a:r>
            <a:r>
              <a:rPr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spc="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</a:t>
            </a:r>
            <a:r>
              <a:rPr spc="-326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optimize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"/>
              </a:spcBef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/>
            <a:r>
              <a:rPr spc="-8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r>
              <a:rPr spc="-26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choices:</a:t>
            </a:r>
          </a:p>
          <a:p>
            <a:pPr marL="609600" indent="-257651">
              <a:spcBef>
                <a:spcPts val="810"/>
              </a:spcBef>
              <a:buAutoNum type="arabicPeriod"/>
              <a:tabLst>
                <a:tab pos="609124" algn="l"/>
                <a:tab pos="610076" algn="l"/>
              </a:tabLst>
            </a:pPr>
            <a:r>
              <a:rPr spc="-1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</a:t>
            </a:r>
            <a:r>
              <a:rPr spc="-23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9600" indent="-257651">
              <a:spcBef>
                <a:spcPts val="810"/>
              </a:spcBef>
              <a:buAutoNum type="arabicPeriod"/>
              <a:tabLst>
                <a:tab pos="609124" algn="l"/>
                <a:tab pos="610076" algn="l"/>
              </a:tabLst>
            </a:pPr>
            <a:r>
              <a:rPr spc="-1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</a:t>
            </a:r>
            <a:r>
              <a:rPr spc="-4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r>
              <a:rPr spc="-1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spc="8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(VIN)</a:t>
            </a:r>
            <a:r>
              <a:rPr spc="-4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looks</a:t>
            </a:r>
            <a:r>
              <a:rPr spc="-8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4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WDDEJ9EB6DA032037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02A972-2E24-0448-FF5B-377713F497B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C0E9C-41DD-2AFB-3279-0DF03227C4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46</a:t>
            </a:fld>
            <a:endParaRPr lang="en-I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8106" algn="ctr">
              <a:spcBef>
                <a:spcPts val="75"/>
              </a:spcBef>
            </a:pPr>
            <a:r>
              <a:rPr b="1" spc="217" dirty="0">
                <a:solidFill>
                  <a:srgbClr val="00B050"/>
                </a:solidFill>
              </a:rPr>
              <a:t>Choosing</a:t>
            </a:r>
            <a:r>
              <a:rPr b="1" spc="-53" dirty="0">
                <a:solidFill>
                  <a:srgbClr val="00B050"/>
                </a:solidFill>
              </a:rPr>
              <a:t> </a:t>
            </a:r>
            <a:r>
              <a:rPr b="1" spc="424" dirty="0">
                <a:solidFill>
                  <a:srgbClr val="00B050"/>
                </a:solidFill>
              </a:rPr>
              <a:t>a</a:t>
            </a:r>
            <a:r>
              <a:rPr b="1" spc="-79" dirty="0">
                <a:solidFill>
                  <a:srgbClr val="00B050"/>
                </a:solidFill>
              </a:rPr>
              <a:t> </a:t>
            </a:r>
            <a:r>
              <a:rPr b="1" dirty="0">
                <a:solidFill>
                  <a:srgbClr val="00B050"/>
                </a:solidFill>
              </a:rPr>
              <a:t>Partition</a:t>
            </a:r>
            <a:r>
              <a:rPr b="1" spc="-56" dirty="0">
                <a:solidFill>
                  <a:srgbClr val="00B050"/>
                </a:solidFill>
              </a:rPr>
              <a:t> </a:t>
            </a:r>
            <a:r>
              <a:rPr b="1" spc="127" dirty="0">
                <a:solidFill>
                  <a:srgbClr val="00B050"/>
                </a:solidFill>
              </a:rPr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575" y="1027549"/>
            <a:ext cx="8373699" cy="358450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50000"/>
              </a:lnSpc>
              <a:spcBef>
                <a:spcPts val="75"/>
              </a:spcBef>
            </a:pP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Question: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sz="1600"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  <a:r>
              <a:rPr sz="1600"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1600"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sz="1600" spc="-4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Cosmos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 telemetry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millions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vehicles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sz="16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second.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of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sz="1600"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options</a:t>
            </a:r>
            <a:r>
              <a:rPr sz="1600" spc="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sz="1600" spc="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</a:t>
            </a:r>
            <a:r>
              <a:rPr sz="1600" spc="-326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sz="16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optimize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sz="16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distribution?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"/>
              </a:spcBef>
            </a:pP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/>
            <a:r>
              <a:rPr sz="1600" spc="-8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r>
              <a:rPr sz="1600" spc="-26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choices:</a:t>
            </a:r>
          </a:p>
          <a:p>
            <a:pPr marL="609600" indent="-257651">
              <a:spcBef>
                <a:spcPts val="810"/>
              </a:spcBef>
              <a:buAutoNum type="arabicPeriod"/>
              <a:tabLst>
                <a:tab pos="609124" algn="l"/>
                <a:tab pos="610076" algn="l"/>
              </a:tabLst>
            </a:pPr>
            <a:r>
              <a:rPr sz="1600" spc="-15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</a:t>
            </a:r>
            <a:r>
              <a:rPr sz="1600" spc="-23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5325" marR="12859">
              <a:lnSpc>
                <a:spcPct val="150000"/>
              </a:lnSpc>
              <a:spcBef>
                <a:spcPts val="75"/>
              </a:spcBef>
            </a:pP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auto manufactures only </a:t>
            </a:r>
            <a:r>
              <a:rPr sz="12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couple dozen models. This option is </a:t>
            </a:r>
            <a:r>
              <a:rPr sz="12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potentially the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least </a:t>
            </a:r>
            <a:r>
              <a:rPr sz="12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granular,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create a </a:t>
            </a:r>
            <a:r>
              <a:rPr sz="1200" spc="-25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 number</a:t>
            </a:r>
            <a:r>
              <a:rPr sz="1200" spc="-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12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logical</a:t>
            </a:r>
            <a:r>
              <a:rPr sz="1200" spc="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partitions, and</a:t>
            </a:r>
            <a:r>
              <a:rPr sz="1200" spc="-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</a:t>
            </a:r>
            <a:r>
              <a:rPr sz="12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distribute</a:t>
            </a:r>
            <a:r>
              <a:rPr sz="12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sz="12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evenly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across</a:t>
            </a:r>
            <a:r>
              <a:rPr sz="1200" spc="-26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physical</a:t>
            </a:r>
            <a:r>
              <a:rPr sz="12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partitions.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9600" indent="-257651">
              <a:spcBef>
                <a:spcPts val="735"/>
              </a:spcBef>
              <a:buAutoNum type="arabicPeriod" startAt="2"/>
              <a:tabLst>
                <a:tab pos="609124" algn="l"/>
                <a:tab pos="610076" algn="l"/>
              </a:tabLst>
            </a:pPr>
            <a:r>
              <a:rPr sz="1600" b="1" spc="-23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</a:t>
            </a:r>
            <a:r>
              <a:rPr sz="1600" b="1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spc="-4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r>
              <a:rPr sz="1600" b="1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Number</a:t>
            </a:r>
            <a:r>
              <a:rPr sz="1600" b="1" spc="4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spc="-4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(VIN)</a:t>
            </a:r>
            <a:r>
              <a:rPr sz="1600" b="1" spc="-8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sz="1600" b="1" spc="4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spc="-4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looks</a:t>
            </a:r>
            <a:r>
              <a:rPr sz="1600" b="1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like</a:t>
            </a:r>
            <a:r>
              <a:rPr sz="1600" b="1" spc="-4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dirty="0">
                <a:solidFill>
                  <a:srgbClr val="69AC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WDDEJ9EB6DA032037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5325" marR="378143">
              <a:lnSpc>
                <a:spcPct val="150000"/>
              </a:lnSpc>
              <a:spcBef>
                <a:spcPts val="75"/>
              </a:spcBef>
            </a:pP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 manufacturers </a:t>
            </a:r>
            <a:r>
              <a:rPr sz="1200" spc="-8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transactions occurring </a:t>
            </a:r>
            <a:r>
              <a:rPr sz="12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throughout the </a:t>
            </a:r>
            <a:r>
              <a:rPr sz="1200" spc="-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year.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option will create a more balanced </a:t>
            </a:r>
            <a:r>
              <a:rPr sz="1200" spc="-25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sz="12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1200" spc="-1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sz="1200" spc="-1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</a:t>
            </a:r>
            <a:r>
              <a:rPr sz="1200" spc="-26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sz="1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values.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575" y="2898021"/>
            <a:ext cx="273176" cy="2754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387" y="3761325"/>
            <a:ext cx="264033" cy="26288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0F07F-2B46-EB62-6FCF-617A6D42C7F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CF338-92AF-934B-627C-0EBA8817BF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47</a:t>
            </a:fld>
            <a:endParaRPr lang="en-IN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1852" y="285750"/>
            <a:ext cx="3900296" cy="44002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algn="ctr">
              <a:spcBef>
                <a:spcPts val="71"/>
              </a:spcBef>
            </a:pPr>
            <a:r>
              <a:rPr b="1" spc="127" dirty="0">
                <a:solidFill>
                  <a:srgbClr val="00B050"/>
                </a:solidFill>
              </a:rPr>
              <a:t>Automatic</a:t>
            </a:r>
            <a:r>
              <a:rPr b="1" spc="-113" dirty="0">
                <a:solidFill>
                  <a:srgbClr val="00B050"/>
                </a:solidFill>
              </a:rPr>
              <a:t> </a:t>
            </a:r>
            <a:r>
              <a:rPr b="1" spc="98" dirty="0">
                <a:solidFill>
                  <a:srgbClr val="00B050"/>
                </a:solidFill>
              </a:rPr>
              <a:t>Indexing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320446"/>
            <a:ext cx="6450902" cy="22256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4799" indent="-285750">
              <a:spcBef>
                <a:spcPts val="75"/>
              </a:spcBef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Index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all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data 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without requiring</a:t>
            </a:r>
            <a:r>
              <a:rPr spc="11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Index 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management</a:t>
            </a:r>
            <a:endParaRPr dirty="0">
              <a:latin typeface="+mj-lt"/>
              <a:cs typeface="Palatino Linotype"/>
            </a:endParaRPr>
          </a:p>
          <a:p>
            <a:pPr marL="285750" indent="-285750">
              <a:lnSpc>
                <a:spcPct val="100000"/>
              </a:lnSpc>
              <a:buClr>
                <a:srgbClr val="404040"/>
              </a:buClr>
              <a:buFont typeface="Wingdings" pitchFamily="2" charset="2"/>
              <a:buChar char="Ø"/>
            </a:pPr>
            <a:endParaRPr dirty="0">
              <a:latin typeface="+mj-lt"/>
              <a:cs typeface="Palatino Linotype"/>
            </a:endParaRPr>
          </a:p>
          <a:p>
            <a:pPr marL="294799" indent="-285750"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r>
              <a:rPr spc="-8" dirty="0">
                <a:solidFill>
                  <a:srgbClr val="404040"/>
                </a:solidFill>
                <a:latin typeface="+mj-lt"/>
                <a:cs typeface="Palatino Linotype"/>
              </a:rPr>
              <a:t>Every</a:t>
            </a:r>
            <a:r>
              <a:rPr spc="-11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property</a:t>
            </a:r>
            <a:r>
              <a:rPr spc="11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of</a:t>
            </a:r>
            <a:r>
              <a:rPr spc="-8" dirty="0">
                <a:solidFill>
                  <a:srgbClr val="404040"/>
                </a:solidFill>
                <a:latin typeface="+mj-lt"/>
                <a:cs typeface="Palatino Linotype"/>
              </a:rPr>
              <a:t> every</a:t>
            </a:r>
            <a:r>
              <a:rPr spc="-11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record automatically</a:t>
            </a:r>
            <a:r>
              <a:rPr spc="-11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index</a:t>
            </a:r>
            <a:endParaRPr lang="en-US" spc="-4" dirty="0">
              <a:solidFill>
                <a:srgbClr val="404040"/>
              </a:solidFill>
              <a:latin typeface="+mj-lt"/>
              <a:cs typeface="Palatino Linotype"/>
            </a:endParaRPr>
          </a:p>
          <a:p>
            <a:pPr marL="294799" indent="-285750"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endParaRPr dirty="0">
              <a:latin typeface="+mj-lt"/>
              <a:cs typeface="Palatino Linotype"/>
            </a:endParaRPr>
          </a:p>
          <a:p>
            <a:pPr marL="294799" marR="125254" indent="-285750"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Index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 update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synchronously</a:t>
            </a:r>
            <a:r>
              <a:rPr spc="15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as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spc="-11" dirty="0">
                <a:solidFill>
                  <a:srgbClr val="404040"/>
                </a:solidFill>
                <a:latin typeface="+mj-lt"/>
                <a:cs typeface="Palatino Linotype"/>
              </a:rPr>
              <a:t>you</a:t>
            </a:r>
            <a:r>
              <a:rPr spc="4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create,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 update </a:t>
            </a:r>
            <a:r>
              <a:rPr spc="-326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or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delete 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items</a:t>
            </a:r>
            <a:endParaRPr dirty="0">
              <a:latin typeface="+mj-lt"/>
              <a:cs typeface="Palatino Linotype"/>
            </a:endParaRPr>
          </a:p>
          <a:p>
            <a:pPr marL="285750" indent="-285750">
              <a:lnSpc>
                <a:spcPct val="100000"/>
              </a:lnSpc>
              <a:buClr>
                <a:srgbClr val="404040"/>
              </a:buClr>
              <a:buFont typeface="Wingdings" pitchFamily="2" charset="2"/>
              <a:buChar char="Ø"/>
            </a:pPr>
            <a:endParaRPr dirty="0">
              <a:latin typeface="+mj-lt"/>
              <a:cs typeface="Palatino Linotype"/>
            </a:endParaRPr>
          </a:p>
          <a:p>
            <a:pPr marL="294799" indent="-285750">
              <a:spcBef>
                <a:spcPts val="4"/>
              </a:spcBef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Not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 specific</a:t>
            </a:r>
            <a:r>
              <a:rPr spc="-15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for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SQL,</a:t>
            </a:r>
            <a:r>
              <a:rPr spc="-4" dirty="0">
                <a:solidFill>
                  <a:srgbClr val="404040"/>
                </a:solidFill>
                <a:latin typeface="+mj-lt"/>
                <a:cs typeface="Palatino Linotype"/>
              </a:rPr>
              <a:t> but available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for</a:t>
            </a:r>
            <a:r>
              <a:rPr spc="-11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all</a:t>
            </a:r>
            <a:r>
              <a:rPr spc="-60" dirty="0">
                <a:solidFill>
                  <a:srgbClr val="404040"/>
                </a:solidFill>
                <a:latin typeface="+mj-lt"/>
                <a:cs typeface="Palatino Linotype"/>
              </a:rPr>
              <a:t> </a:t>
            </a:r>
            <a:r>
              <a:rPr dirty="0">
                <a:solidFill>
                  <a:srgbClr val="404040"/>
                </a:solidFill>
                <a:latin typeface="+mj-lt"/>
                <a:cs typeface="Palatino Linotype"/>
              </a:rPr>
              <a:t>APIs</a:t>
            </a:r>
            <a:endParaRPr dirty="0">
              <a:latin typeface="+mj-lt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27699" y="1767078"/>
            <a:ext cx="1425416" cy="1571625"/>
            <a:chOff x="8970264" y="2356104"/>
            <a:chExt cx="1900555" cy="2095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0264" y="2356104"/>
              <a:ext cx="1900427" cy="2095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604" y="2371344"/>
              <a:ext cx="1798320" cy="1993391"/>
            </a:xfrm>
            <a:prstGeom prst="rect">
              <a:avLst/>
            </a:prstGeom>
          </p:spPr>
        </p:pic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D304D-31E2-F12F-A305-EB0B8E4238C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7DBAE0-ADD5-5061-27B4-853D1DA2A7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48</a:t>
            </a:fld>
            <a:endParaRPr lang="en-IN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0638" y="914400"/>
            <a:ext cx="4712970" cy="3771900"/>
            <a:chOff x="720851" y="1219200"/>
            <a:chExt cx="6283960" cy="5029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1" y="1219200"/>
              <a:ext cx="4701540" cy="24993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875" y="1411223"/>
              <a:ext cx="4331208" cy="21290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775" y="3569182"/>
              <a:ext cx="6129528" cy="267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799" y="3761232"/>
              <a:ext cx="5759196" cy="230886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787009" y="3206077"/>
            <a:ext cx="2513647" cy="1585436"/>
            <a:chOff x="7716011" y="4274769"/>
            <a:chExt cx="3351529" cy="21139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6011" y="4274769"/>
              <a:ext cx="3351276" cy="21139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8035" y="4466844"/>
              <a:ext cx="2980944" cy="1743456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5156073" y="1509903"/>
            <a:ext cx="3378994" cy="692944"/>
          </a:xfrm>
          <a:custGeom>
            <a:avLst/>
            <a:gdLst/>
            <a:ahLst/>
            <a:cxnLst/>
            <a:rect l="l" t="t" r="r" b="b"/>
            <a:pathLst>
              <a:path w="4505325" h="923925">
                <a:moveTo>
                  <a:pt x="4504944" y="0"/>
                </a:moveTo>
                <a:lnTo>
                  <a:pt x="0" y="0"/>
                </a:lnTo>
                <a:lnTo>
                  <a:pt x="0" y="923544"/>
                </a:lnTo>
                <a:lnTo>
                  <a:pt x="4504944" y="923544"/>
                </a:lnTo>
                <a:lnTo>
                  <a:pt x="45049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5156073" y="1509903"/>
            <a:ext cx="3378994" cy="64681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3336" rIns="0" bIns="0" rtlCol="0">
            <a:spAutoFit/>
          </a:bodyPr>
          <a:lstStyle/>
          <a:p>
            <a:pPr marL="69056">
              <a:spcBef>
                <a:spcPts val="184"/>
              </a:spcBef>
            </a:pPr>
            <a:r>
              <a:rPr sz="1350" spc="-8" dirty="0">
                <a:solidFill>
                  <a:srgbClr val="0366F5"/>
                </a:solidFill>
                <a:latin typeface="Calibri"/>
                <a:cs typeface="Calibri"/>
              </a:rPr>
              <a:t>SELECT</a:t>
            </a:r>
            <a:r>
              <a:rPr sz="1350" spc="-11" dirty="0">
                <a:solidFill>
                  <a:srgbClr val="0366F5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171717"/>
                </a:solidFill>
                <a:latin typeface="Calibri"/>
                <a:cs typeface="Calibri"/>
              </a:rPr>
              <a:t>location</a:t>
            </a:r>
            <a:endParaRPr sz="1350">
              <a:latin typeface="Calibri"/>
              <a:cs typeface="Calibri"/>
            </a:endParaRPr>
          </a:p>
          <a:p>
            <a:pPr marL="69056" marR="752475"/>
            <a:r>
              <a:rPr sz="1350" spc="-8" dirty="0">
                <a:solidFill>
                  <a:srgbClr val="0366F5"/>
                </a:solidFill>
                <a:latin typeface="Calibri"/>
                <a:cs typeface="Calibri"/>
              </a:rPr>
              <a:t>FROM</a:t>
            </a:r>
            <a:r>
              <a:rPr sz="1350" spc="-4" dirty="0">
                <a:solidFill>
                  <a:srgbClr val="0366F5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171717"/>
                </a:solidFill>
                <a:latin typeface="Calibri"/>
                <a:cs typeface="Calibri"/>
              </a:rPr>
              <a:t>location</a:t>
            </a:r>
            <a:r>
              <a:rPr sz="1350" spc="8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sz="1350" spc="4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171717"/>
                </a:solidFill>
                <a:latin typeface="Calibri"/>
                <a:cs typeface="Calibri"/>
              </a:rPr>
              <a:t>company.locations </a:t>
            </a:r>
            <a:r>
              <a:rPr sz="1350" spc="-296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366F5"/>
                </a:solidFill>
                <a:latin typeface="Calibri"/>
                <a:cs typeface="Calibri"/>
              </a:rPr>
              <a:t>WHERE</a:t>
            </a:r>
            <a:r>
              <a:rPr sz="1350" spc="11" dirty="0">
                <a:solidFill>
                  <a:srgbClr val="0366F5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171717"/>
                </a:solidFill>
                <a:latin typeface="Calibri"/>
                <a:cs typeface="Calibri"/>
              </a:rPr>
              <a:t>location.country</a:t>
            </a:r>
            <a:r>
              <a:rPr sz="1350" spc="4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171717"/>
                </a:solidFill>
                <a:latin typeface="Calibri"/>
                <a:cs typeface="Calibri"/>
              </a:rPr>
              <a:t>=</a:t>
            </a:r>
            <a:r>
              <a:rPr sz="1350" spc="8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C00000"/>
                </a:solidFill>
                <a:latin typeface="Calibri"/>
                <a:cs typeface="Calibri"/>
              </a:rPr>
              <a:t>'France</a:t>
            </a:r>
            <a:r>
              <a:rPr sz="1350" spc="-4" dirty="0">
                <a:solidFill>
                  <a:srgbClr val="171717"/>
                </a:solidFill>
                <a:latin typeface="Calibri"/>
                <a:cs typeface="Calibri"/>
              </a:rPr>
              <a:t>'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99845" y="1960149"/>
            <a:ext cx="614363" cy="624364"/>
            <a:chOff x="5466460" y="2613532"/>
            <a:chExt cx="819150" cy="83248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9635" y="2616707"/>
              <a:ext cx="812291" cy="8260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69635" y="2616707"/>
              <a:ext cx="812800" cy="826135"/>
            </a:xfrm>
            <a:custGeom>
              <a:avLst/>
              <a:gdLst/>
              <a:ahLst/>
              <a:cxnLst/>
              <a:rect l="l" t="t" r="r" b="b"/>
              <a:pathLst>
                <a:path w="812800" h="826135">
                  <a:moveTo>
                    <a:pt x="0" y="0"/>
                  </a:moveTo>
                  <a:lnTo>
                    <a:pt x="355346" y="0"/>
                  </a:lnTo>
                  <a:lnTo>
                    <a:pt x="403583" y="3244"/>
                  </a:lnTo>
                  <a:lnTo>
                    <a:pt x="449842" y="12695"/>
                  </a:lnTo>
                  <a:lnTo>
                    <a:pt x="493700" y="27930"/>
                  </a:lnTo>
                  <a:lnTo>
                    <a:pt x="534735" y="48523"/>
                  </a:lnTo>
                  <a:lnTo>
                    <a:pt x="572525" y="74052"/>
                  </a:lnTo>
                  <a:lnTo>
                    <a:pt x="606647" y="104092"/>
                  </a:lnTo>
                  <a:lnTo>
                    <a:pt x="636678" y="138220"/>
                  </a:lnTo>
                  <a:lnTo>
                    <a:pt x="662196" y="176012"/>
                  </a:lnTo>
                  <a:lnTo>
                    <a:pt x="682779" y="217044"/>
                  </a:lnTo>
                  <a:lnTo>
                    <a:pt x="698004" y="260893"/>
                  </a:lnTo>
                  <a:lnTo>
                    <a:pt x="707449" y="307135"/>
                  </a:lnTo>
                  <a:lnTo>
                    <a:pt x="710691" y="355345"/>
                  </a:lnTo>
                  <a:lnTo>
                    <a:pt x="710691" y="622934"/>
                  </a:lnTo>
                  <a:lnTo>
                    <a:pt x="812291" y="622934"/>
                  </a:lnTo>
                  <a:lnTo>
                    <a:pt x="609218" y="826007"/>
                  </a:lnTo>
                  <a:lnTo>
                    <a:pt x="406146" y="622934"/>
                  </a:lnTo>
                  <a:lnTo>
                    <a:pt x="507746" y="622934"/>
                  </a:lnTo>
                  <a:lnTo>
                    <a:pt x="507746" y="355345"/>
                  </a:lnTo>
                  <a:lnTo>
                    <a:pt x="499979" y="307225"/>
                  </a:lnTo>
                  <a:lnTo>
                    <a:pt x="478351" y="265425"/>
                  </a:lnTo>
                  <a:lnTo>
                    <a:pt x="445365" y="232459"/>
                  </a:lnTo>
                  <a:lnTo>
                    <a:pt x="403528" y="210838"/>
                  </a:lnTo>
                  <a:lnTo>
                    <a:pt x="355346" y="203072"/>
                  </a:lnTo>
                  <a:lnTo>
                    <a:pt x="0" y="20307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280565" y="2747677"/>
            <a:ext cx="887254" cy="555784"/>
            <a:chOff x="7040753" y="3663569"/>
            <a:chExt cx="1183005" cy="74104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3928" y="3666744"/>
              <a:ext cx="1176527" cy="7345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043928" y="3666744"/>
              <a:ext cx="1176655" cy="734695"/>
            </a:xfrm>
            <a:custGeom>
              <a:avLst/>
              <a:gdLst/>
              <a:ahLst/>
              <a:cxnLst/>
              <a:rect l="l" t="t" r="r" b="b"/>
              <a:pathLst>
                <a:path w="1176654" h="734695">
                  <a:moveTo>
                    <a:pt x="0" y="0"/>
                  </a:moveTo>
                  <a:lnTo>
                    <a:pt x="763397" y="0"/>
                  </a:lnTo>
                  <a:lnTo>
                    <a:pt x="810869" y="3484"/>
                  </a:lnTo>
                  <a:lnTo>
                    <a:pt x="856182" y="13606"/>
                  </a:lnTo>
                  <a:lnTo>
                    <a:pt x="898837" y="29869"/>
                  </a:lnTo>
                  <a:lnTo>
                    <a:pt x="938337" y="51774"/>
                  </a:lnTo>
                  <a:lnTo>
                    <a:pt x="974185" y="78823"/>
                  </a:lnTo>
                  <a:lnTo>
                    <a:pt x="1005883" y="110521"/>
                  </a:lnTo>
                  <a:lnTo>
                    <a:pt x="1032932" y="146369"/>
                  </a:lnTo>
                  <a:lnTo>
                    <a:pt x="1054837" y="185869"/>
                  </a:lnTo>
                  <a:lnTo>
                    <a:pt x="1071100" y="228524"/>
                  </a:lnTo>
                  <a:lnTo>
                    <a:pt x="1081222" y="273837"/>
                  </a:lnTo>
                  <a:lnTo>
                    <a:pt x="1084706" y="321309"/>
                  </a:lnTo>
                  <a:lnTo>
                    <a:pt x="1084706" y="550925"/>
                  </a:lnTo>
                  <a:lnTo>
                    <a:pt x="1176527" y="550925"/>
                  </a:lnTo>
                  <a:lnTo>
                    <a:pt x="992886" y="734567"/>
                  </a:lnTo>
                  <a:lnTo>
                    <a:pt x="809244" y="550925"/>
                  </a:lnTo>
                  <a:lnTo>
                    <a:pt x="901065" y="550925"/>
                  </a:lnTo>
                  <a:lnTo>
                    <a:pt x="901065" y="321309"/>
                  </a:lnTo>
                  <a:lnTo>
                    <a:pt x="894038" y="277829"/>
                  </a:lnTo>
                  <a:lnTo>
                    <a:pt x="874478" y="240042"/>
                  </a:lnTo>
                  <a:lnTo>
                    <a:pt x="844664" y="210228"/>
                  </a:lnTo>
                  <a:lnTo>
                    <a:pt x="806877" y="190668"/>
                  </a:lnTo>
                  <a:lnTo>
                    <a:pt x="763397" y="183641"/>
                  </a:lnTo>
                  <a:lnTo>
                    <a:pt x="0" y="18364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013E4E6C-B466-E416-F54D-48024D6AC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IN" b="1" spc="127" dirty="0">
                <a:solidFill>
                  <a:srgbClr val="00B050"/>
                </a:solidFill>
              </a:rPr>
              <a:t>Automatic</a:t>
            </a:r>
            <a:r>
              <a:rPr lang="en-IN" b="1" spc="-113" dirty="0">
                <a:solidFill>
                  <a:srgbClr val="00B050"/>
                </a:solidFill>
              </a:rPr>
              <a:t> </a:t>
            </a:r>
            <a:r>
              <a:rPr lang="en-IN" b="1" spc="98" dirty="0">
                <a:solidFill>
                  <a:srgbClr val="00B050"/>
                </a:solidFill>
              </a:rPr>
              <a:t>Indexing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B62076-A55F-5FF7-0253-00B87B48F3E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31CAB38-9E2C-75F6-0291-29A809B3AD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49</a:t>
            </a:fld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9132" y="1143001"/>
            <a:ext cx="4463415" cy="36385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5073" y="361950"/>
            <a:ext cx="3417474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214" dirty="0">
                <a:solidFill>
                  <a:srgbClr val="00B050"/>
                </a:solidFill>
              </a:rPr>
              <a:t>Graph</a:t>
            </a:r>
            <a:r>
              <a:rPr b="1" spc="-101" dirty="0">
                <a:solidFill>
                  <a:srgbClr val="00B050"/>
                </a:solidFill>
              </a:rPr>
              <a:t> </a:t>
            </a:r>
            <a:r>
              <a:rPr b="1" spc="221" dirty="0">
                <a:solidFill>
                  <a:srgbClr val="00B050"/>
                </a:solidFill>
              </a:rPr>
              <a:t>Model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3B654-43DE-2DDE-EAB0-EB96C2758C2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58820-D7B3-365D-C14D-946DD72CF4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</a:t>
            </a:fld>
            <a:endParaRPr lang="en-I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11581" y="2786920"/>
            <a:ext cx="2143125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300" spc="-4" dirty="0">
                <a:solidFill>
                  <a:srgbClr val="FFFFFF"/>
                </a:solidFill>
                <a:latin typeface="Calibri"/>
                <a:cs typeface="Calibri"/>
              </a:rPr>
              <a:t>Tim</a:t>
            </a:r>
            <a:r>
              <a:rPr sz="3300" spc="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300" spc="-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300" spc="-3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300" spc="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300" spc="-4" dirty="0">
                <a:solidFill>
                  <a:srgbClr val="FFFFFF"/>
                </a:solidFill>
                <a:latin typeface="Calibri"/>
                <a:cs typeface="Calibri"/>
              </a:rPr>
              <a:t>-Li</a:t>
            </a:r>
            <a:r>
              <a:rPr sz="3300" spc="-41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598811" y="1123188"/>
            <a:ext cx="7946377" cy="3452708"/>
          </a:xfrm>
          <a:prstGeom prst="rect">
            <a:avLst/>
          </a:prstGeom>
        </p:spPr>
        <p:txBody>
          <a:bodyPr vert="horz" wrap="square" lIns="0" tIns="124301" rIns="0" bIns="0" rtlCol="0">
            <a:spAutoFit/>
          </a:bodyPr>
          <a:lstStyle/>
          <a:p>
            <a:pPr marL="2355850" indent="-352425">
              <a:spcBef>
                <a:spcPts val="979"/>
              </a:spcBef>
              <a:buFont typeface="Wingdings" pitchFamily="2" charset="2"/>
              <a:buChar char="Ø"/>
              <a:tabLst>
                <a:tab pos="1989138" algn="l"/>
                <a:tab pos="2130425" algn="l"/>
              </a:tabLst>
            </a:pPr>
            <a:r>
              <a:rPr sz="1800" spc="-38" dirty="0"/>
              <a:t>You</a:t>
            </a:r>
            <a:r>
              <a:rPr sz="1800" spc="-19" dirty="0"/>
              <a:t> </a:t>
            </a:r>
            <a:r>
              <a:rPr sz="1800" spc="-4" dirty="0"/>
              <a:t>can</a:t>
            </a:r>
            <a:r>
              <a:rPr sz="1800" spc="-8" dirty="0"/>
              <a:t> set</a:t>
            </a:r>
            <a:r>
              <a:rPr sz="1800" spc="8" dirty="0"/>
              <a:t> </a:t>
            </a:r>
            <a:r>
              <a:rPr sz="1800" dirty="0"/>
              <a:t>the</a:t>
            </a:r>
            <a:r>
              <a:rPr sz="1800" spc="-8" dirty="0"/>
              <a:t> expiry</a:t>
            </a:r>
            <a:r>
              <a:rPr sz="1800" dirty="0"/>
              <a:t> time</a:t>
            </a:r>
            <a:r>
              <a:rPr sz="1800" spc="8" dirty="0"/>
              <a:t> </a:t>
            </a:r>
            <a:r>
              <a:rPr sz="1800" spc="-11" dirty="0"/>
              <a:t>for</a:t>
            </a:r>
            <a:r>
              <a:rPr sz="1800" spc="-15" dirty="0"/>
              <a:t> </a:t>
            </a:r>
            <a:r>
              <a:rPr sz="1800" spc="-4" dirty="0"/>
              <a:t>Cosmos</a:t>
            </a:r>
            <a:r>
              <a:rPr sz="1800" spc="-15" dirty="0"/>
              <a:t> </a:t>
            </a:r>
            <a:r>
              <a:rPr sz="1800" dirty="0"/>
              <a:t>DB</a:t>
            </a:r>
            <a:r>
              <a:rPr sz="1800" spc="-15" dirty="0"/>
              <a:t> </a:t>
            </a:r>
            <a:r>
              <a:rPr sz="1800" spc="-11" dirty="0"/>
              <a:t>data</a:t>
            </a:r>
          </a:p>
          <a:p>
            <a:pPr marL="2355850" indent="-352425">
              <a:spcBef>
                <a:spcPts val="900"/>
              </a:spcBef>
              <a:tabLst>
                <a:tab pos="1989138" algn="l"/>
                <a:tab pos="2130425" algn="l"/>
              </a:tabLst>
            </a:pPr>
            <a:r>
              <a:rPr sz="1800" spc="-8" dirty="0"/>
              <a:t>items</a:t>
            </a:r>
          </a:p>
          <a:p>
            <a:pPr marL="2355850" indent="-352425">
              <a:spcBef>
                <a:spcPts val="900"/>
              </a:spcBef>
              <a:buFont typeface="Wingdings" pitchFamily="2" charset="2"/>
              <a:buChar char="Ø"/>
              <a:tabLst>
                <a:tab pos="1989138" algn="l"/>
                <a:tab pos="2130425" algn="l"/>
              </a:tabLst>
            </a:pPr>
            <a:r>
              <a:rPr sz="1800" spc="-4" dirty="0"/>
              <a:t>Time</a:t>
            </a:r>
            <a:r>
              <a:rPr sz="1800" dirty="0"/>
              <a:t> </a:t>
            </a:r>
            <a:r>
              <a:rPr sz="1800" spc="-11" dirty="0"/>
              <a:t>to</a:t>
            </a:r>
            <a:r>
              <a:rPr sz="1800" spc="-8" dirty="0"/>
              <a:t> live</a:t>
            </a:r>
            <a:r>
              <a:rPr sz="1800" spc="4" dirty="0"/>
              <a:t> </a:t>
            </a:r>
            <a:r>
              <a:rPr sz="1800" spc="-4" dirty="0"/>
              <a:t>value </a:t>
            </a:r>
            <a:r>
              <a:rPr sz="1800" dirty="0"/>
              <a:t>is</a:t>
            </a:r>
            <a:r>
              <a:rPr sz="1800" spc="-11" dirty="0"/>
              <a:t> </a:t>
            </a:r>
            <a:r>
              <a:rPr sz="1800" spc="-4" dirty="0"/>
              <a:t>configured</a:t>
            </a:r>
            <a:r>
              <a:rPr sz="1800" spc="-26" dirty="0"/>
              <a:t> </a:t>
            </a:r>
            <a:r>
              <a:rPr sz="1800" dirty="0"/>
              <a:t>in</a:t>
            </a:r>
            <a:r>
              <a:rPr sz="1800" spc="-4" dirty="0"/>
              <a:t> seconds.</a:t>
            </a:r>
          </a:p>
          <a:p>
            <a:pPr marL="2355850" marR="149543" indent="-352425">
              <a:lnSpc>
                <a:spcPts val="2700"/>
              </a:lnSpc>
              <a:spcBef>
                <a:spcPts val="240"/>
              </a:spcBef>
              <a:buFont typeface="Wingdings" pitchFamily="2" charset="2"/>
              <a:buChar char="Ø"/>
              <a:tabLst>
                <a:tab pos="1989138" algn="l"/>
                <a:tab pos="2130425" algn="l"/>
              </a:tabLst>
            </a:pPr>
            <a:r>
              <a:rPr sz="1800" spc="-4" dirty="0"/>
              <a:t>The</a:t>
            </a:r>
            <a:r>
              <a:rPr sz="1800" dirty="0"/>
              <a:t> </a:t>
            </a:r>
            <a:r>
              <a:rPr sz="1800" spc="-15" dirty="0"/>
              <a:t>system</a:t>
            </a:r>
            <a:r>
              <a:rPr sz="1800" spc="11" dirty="0"/>
              <a:t> </a:t>
            </a:r>
            <a:r>
              <a:rPr sz="1800" spc="-4" dirty="0"/>
              <a:t>will</a:t>
            </a:r>
            <a:r>
              <a:rPr sz="1800" spc="11" dirty="0"/>
              <a:t> </a:t>
            </a:r>
            <a:r>
              <a:rPr sz="1800" spc="-8" dirty="0"/>
              <a:t>automatically</a:t>
            </a:r>
            <a:r>
              <a:rPr sz="1800" spc="19" dirty="0"/>
              <a:t> </a:t>
            </a:r>
            <a:r>
              <a:rPr sz="1800" spc="-8" dirty="0"/>
              <a:t>delete</a:t>
            </a:r>
            <a:r>
              <a:rPr sz="1800" spc="15" dirty="0"/>
              <a:t> </a:t>
            </a:r>
            <a:r>
              <a:rPr sz="1800" dirty="0"/>
              <a:t>the</a:t>
            </a:r>
            <a:r>
              <a:rPr sz="1800" spc="8" dirty="0"/>
              <a:t> </a:t>
            </a:r>
            <a:r>
              <a:rPr sz="1800" spc="-11" dirty="0"/>
              <a:t>expired </a:t>
            </a:r>
            <a:r>
              <a:rPr sz="1800" spc="-330" dirty="0"/>
              <a:t> </a:t>
            </a:r>
            <a:r>
              <a:rPr sz="1800" spc="-8" dirty="0"/>
              <a:t>items</a:t>
            </a:r>
            <a:r>
              <a:rPr sz="1800" spc="11" dirty="0"/>
              <a:t> </a:t>
            </a:r>
            <a:r>
              <a:rPr sz="1800" spc="-4" dirty="0"/>
              <a:t>based</a:t>
            </a:r>
            <a:r>
              <a:rPr sz="1800" spc="-8" dirty="0"/>
              <a:t> </a:t>
            </a:r>
            <a:r>
              <a:rPr sz="1800" spc="-4" dirty="0"/>
              <a:t>on </a:t>
            </a:r>
            <a:r>
              <a:rPr sz="1800" dirty="0"/>
              <a:t>the </a:t>
            </a:r>
            <a:r>
              <a:rPr sz="1800" spc="4" dirty="0"/>
              <a:t>TTL</a:t>
            </a:r>
            <a:r>
              <a:rPr sz="1800" spc="-4" dirty="0"/>
              <a:t> </a:t>
            </a:r>
            <a:r>
              <a:rPr sz="1800" spc="-8" dirty="0"/>
              <a:t>value</a:t>
            </a:r>
          </a:p>
          <a:p>
            <a:pPr marL="2355850" indent="-352425">
              <a:spcBef>
                <a:spcPts val="664"/>
              </a:spcBef>
              <a:buFont typeface="Wingdings" pitchFamily="2" charset="2"/>
              <a:buChar char="Ø"/>
              <a:tabLst>
                <a:tab pos="1989138" algn="l"/>
                <a:tab pos="2130425" algn="l"/>
              </a:tabLst>
            </a:pPr>
            <a:r>
              <a:rPr sz="1800" spc="-4" dirty="0"/>
              <a:t>Consume</a:t>
            </a:r>
            <a:r>
              <a:rPr sz="1800" spc="-11" dirty="0"/>
              <a:t> </a:t>
            </a:r>
            <a:r>
              <a:rPr sz="1800" spc="-4" dirty="0"/>
              <a:t>only</a:t>
            </a:r>
            <a:r>
              <a:rPr sz="1800" spc="-15" dirty="0"/>
              <a:t> </a:t>
            </a:r>
            <a:r>
              <a:rPr sz="1800" spc="-11" dirty="0"/>
              <a:t>leftover</a:t>
            </a:r>
            <a:r>
              <a:rPr sz="1800" spc="11" dirty="0"/>
              <a:t> </a:t>
            </a:r>
            <a:r>
              <a:rPr sz="1800" spc="-8" dirty="0"/>
              <a:t>Request</a:t>
            </a:r>
            <a:r>
              <a:rPr sz="1800" dirty="0"/>
              <a:t> </a:t>
            </a:r>
            <a:r>
              <a:rPr sz="1800" spc="-4" dirty="0"/>
              <a:t>units</a:t>
            </a:r>
          </a:p>
          <a:p>
            <a:pPr marL="2355850" indent="-352425">
              <a:spcBef>
                <a:spcPts val="900"/>
              </a:spcBef>
              <a:buFont typeface="Wingdings" pitchFamily="2" charset="2"/>
              <a:buChar char="Ø"/>
              <a:tabLst>
                <a:tab pos="1989138" algn="l"/>
                <a:tab pos="2130425" algn="l"/>
              </a:tabLst>
            </a:pPr>
            <a:r>
              <a:rPr sz="1800" spc="-11" dirty="0"/>
              <a:t>Data</a:t>
            </a:r>
            <a:r>
              <a:rPr sz="1800" dirty="0"/>
              <a:t> </a:t>
            </a:r>
            <a:r>
              <a:rPr sz="1800" spc="-4" dirty="0"/>
              <a:t>deletion</a:t>
            </a:r>
            <a:r>
              <a:rPr sz="1800" dirty="0"/>
              <a:t> </a:t>
            </a:r>
            <a:r>
              <a:rPr sz="1800" spc="-8" dirty="0"/>
              <a:t>delay</a:t>
            </a:r>
            <a:r>
              <a:rPr sz="1800" dirty="0"/>
              <a:t> </a:t>
            </a:r>
            <a:r>
              <a:rPr sz="1800" spc="-4" dirty="0"/>
              <a:t>if</a:t>
            </a:r>
            <a:r>
              <a:rPr sz="1800" spc="4" dirty="0"/>
              <a:t> </a:t>
            </a:r>
            <a:r>
              <a:rPr sz="1800" dirty="0"/>
              <a:t>not</a:t>
            </a:r>
            <a:r>
              <a:rPr sz="1800" spc="-8" dirty="0"/>
              <a:t> </a:t>
            </a:r>
            <a:r>
              <a:rPr sz="1800" dirty="0"/>
              <a:t>enough</a:t>
            </a:r>
            <a:r>
              <a:rPr sz="1800" spc="-23" dirty="0"/>
              <a:t> </a:t>
            </a:r>
            <a:r>
              <a:rPr sz="1800" spc="-8" dirty="0"/>
              <a:t>Request </a:t>
            </a:r>
            <a:r>
              <a:rPr sz="1800" dirty="0"/>
              <a:t>units</a:t>
            </a:r>
          </a:p>
          <a:p>
            <a:pPr marL="2355850" marR="3810" lvl="1" indent="-352425">
              <a:lnSpc>
                <a:spcPct val="150000"/>
              </a:lnSpc>
              <a:buFont typeface="Wingdings" pitchFamily="2" charset="2"/>
              <a:buChar char="Ø"/>
              <a:tabLst>
                <a:tab pos="1989138" algn="l"/>
                <a:tab pos="2130425" algn="l"/>
              </a:tabLst>
            </a:pPr>
            <a:r>
              <a:rPr spc="-4" dirty="0">
                <a:solidFill>
                  <a:srgbClr val="843B0C"/>
                </a:solidFill>
                <a:latin typeface="Calibri"/>
                <a:cs typeface="Calibri"/>
              </a:rPr>
              <a:t>Though</a:t>
            </a:r>
            <a:r>
              <a:rPr spc="-23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843B0C"/>
                </a:solidFill>
                <a:latin typeface="Calibri"/>
                <a:cs typeface="Calibri"/>
              </a:rPr>
              <a:t>the</a:t>
            </a:r>
            <a:r>
              <a:rPr spc="-8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pc="-11" dirty="0">
                <a:solidFill>
                  <a:srgbClr val="843B0C"/>
                </a:solidFill>
                <a:latin typeface="Calibri"/>
                <a:cs typeface="Calibri"/>
              </a:rPr>
              <a:t>data</a:t>
            </a:r>
            <a:r>
              <a:rPr spc="8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843B0C"/>
                </a:solidFill>
                <a:latin typeface="Calibri"/>
                <a:cs typeface="Calibri"/>
              </a:rPr>
              <a:t>deletion </a:t>
            </a:r>
            <a:r>
              <a:rPr dirty="0">
                <a:solidFill>
                  <a:srgbClr val="843B0C"/>
                </a:solidFill>
                <a:latin typeface="Calibri"/>
                <a:cs typeface="Calibri"/>
              </a:rPr>
              <a:t>is </a:t>
            </a:r>
            <a:r>
              <a:rPr spc="-8" dirty="0">
                <a:solidFill>
                  <a:srgbClr val="843B0C"/>
                </a:solidFill>
                <a:latin typeface="Calibri"/>
                <a:cs typeface="Calibri"/>
              </a:rPr>
              <a:t>delayed,</a:t>
            </a:r>
            <a:r>
              <a:rPr spc="-4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pc="-11" dirty="0">
                <a:solidFill>
                  <a:srgbClr val="843B0C"/>
                </a:solidFill>
                <a:latin typeface="Calibri"/>
                <a:cs typeface="Calibri"/>
              </a:rPr>
              <a:t>data</a:t>
            </a:r>
            <a:r>
              <a:rPr spc="4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843B0C"/>
                </a:solidFill>
                <a:latin typeface="Calibri"/>
                <a:cs typeface="Calibri"/>
              </a:rPr>
              <a:t>is </a:t>
            </a:r>
            <a:r>
              <a:rPr spc="4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843B0C"/>
                </a:solidFill>
                <a:latin typeface="Calibri"/>
                <a:cs typeface="Calibri"/>
              </a:rPr>
              <a:t>not returned by </a:t>
            </a:r>
            <a:r>
              <a:rPr spc="-8" dirty="0">
                <a:solidFill>
                  <a:srgbClr val="843B0C"/>
                </a:solidFill>
                <a:latin typeface="Calibri"/>
                <a:cs typeface="Calibri"/>
              </a:rPr>
              <a:t>any </a:t>
            </a:r>
            <a:r>
              <a:rPr spc="-4" dirty="0">
                <a:solidFill>
                  <a:srgbClr val="843B0C"/>
                </a:solidFill>
                <a:latin typeface="Calibri"/>
                <a:cs typeface="Calibri"/>
              </a:rPr>
              <a:t>queries (by </a:t>
            </a:r>
            <a:r>
              <a:rPr spc="-8" dirty="0">
                <a:solidFill>
                  <a:srgbClr val="843B0C"/>
                </a:solidFill>
                <a:latin typeface="Calibri"/>
                <a:cs typeface="Calibri"/>
              </a:rPr>
              <a:t>any </a:t>
            </a:r>
            <a:r>
              <a:rPr spc="-4" dirty="0">
                <a:solidFill>
                  <a:srgbClr val="843B0C"/>
                </a:solidFill>
                <a:latin typeface="Calibri"/>
                <a:cs typeface="Calibri"/>
              </a:rPr>
              <a:t>API) </a:t>
            </a:r>
            <a:r>
              <a:rPr spc="-8" dirty="0">
                <a:solidFill>
                  <a:srgbClr val="843B0C"/>
                </a:solidFill>
                <a:latin typeface="Calibri"/>
                <a:cs typeface="Calibri"/>
              </a:rPr>
              <a:t>after </a:t>
            </a:r>
            <a:r>
              <a:rPr spc="-33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843B0C"/>
                </a:solidFill>
                <a:latin typeface="Calibri"/>
                <a:cs typeface="Calibri"/>
              </a:rPr>
              <a:t>the</a:t>
            </a:r>
            <a:r>
              <a:rPr spc="-4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pc="4" dirty="0">
                <a:solidFill>
                  <a:srgbClr val="843B0C"/>
                </a:solidFill>
                <a:latin typeface="Calibri"/>
                <a:cs typeface="Calibri"/>
              </a:rPr>
              <a:t>TTL</a:t>
            </a:r>
            <a:r>
              <a:rPr spc="-4" dirty="0">
                <a:solidFill>
                  <a:srgbClr val="843B0C"/>
                </a:solidFill>
                <a:latin typeface="Calibri"/>
                <a:cs typeface="Calibri"/>
              </a:rPr>
              <a:t> has</a:t>
            </a:r>
            <a:r>
              <a:rPr spc="-11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843B0C"/>
                </a:solidFill>
                <a:latin typeface="Calibri"/>
                <a:cs typeface="Calibri"/>
              </a:rPr>
              <a:t>expired.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6800" y="312801"/>
            <a:ext cx="6262021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algn="ctr">
              <a:spcBef>
                <a:spcPts val="79"/>
              </a:spcBef>
            </a:pPr>
            <a:r>
              <a:rPr b="1" spc="-1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b="1" spc="-7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9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b="1" spc="-53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b="1" spc="-7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4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(TTL)</a:t>
            </a:r>
            <a:endParaRPr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42814"/>
            <a:ext cx="1600199" cy="1543336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2292EC-A05C-8CF8-8359-045292AAA54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191375-8592-8AF0-FDE5-49B43CE724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50</a:t>
            </a:fld>
            <a:endParaRPr lang="en-IN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E5FC-434C-3A71-D246-A2BA5EDF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34213-61DE-17A6-9D3F-82485CEC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31819-B14C-D727-FB8B-F41F5B1BF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A5E5D-DB9C-6717-E25D-BD8EB192188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DDCE-18E2-B92D-BBB0-F9FF79825C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793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03EB-13E1-BEE4-FCAF-116FF564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8A800-DC8F-D094-CC91-3F8093FD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2" y="1123188"/>
            <a:ext cx="7958500" cy="349919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2333B-EDE9-A560-E84C-5C7FB639E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BB048-2EE4-706D-4A56-4D2765820EE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AFEE6-2779-512F-11EF-4F03F1B928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1337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325E-C88E-83C0-F4FA-9936C4EA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F28B8-58B4-3497-1B7D-323A4942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6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F0784-6649-5EA8-0037-BB6A54C75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713AC-FC33-BF6E-E655-48E2E315886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7671F-D4FA-E826-89E9-7193E82925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845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E728-088C-9109-BFD4-0964C974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49DF3-D3AB-0BE0-D422-48A76423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2" y="1123187"/>
            <a:ext cx="7958500" cy="348535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589DD-9D11-5C23-1FE4-EA4F28F52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EB3C0-3157-0606-CFC9-C4F8D41197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F9A9D-A207-54E3-6E4B-380AFE2BE9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153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E55C-7AF3-4311-0A77-803277A0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41A4F-777F-0B9F-9271-6B0845E7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D0-217E-E6EA-34AE-A37A8A3E3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4A698-30DE-B962-C841-862B3FA6151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DD5F6-2336-8A50-F718-1A6635528A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6344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2A17-FA09-4C82-3AA1-B2248222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30553-7D6D-9577-BB17-F19BE00C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648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358F1-928B-D2E6-3392-680E42F8C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360C1-85F2-1EB6-E726-A3D0E0E4D9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A4AD5-8D00-C543-AE5F-2C765642E7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9832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6F78-1E13-A119-9463-C5CD5865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0E5A7-80C9-1C05-7CFF-2A2BA78AF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9C6DC-4283-4FD2-7730-F8865E566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7937B-7CE6-C68E-E5E7-21155235F1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C6313-1B77-6567-AACA-DFD4A402BE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1729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D6DB-2F2F-BA5B-7FC7-D0D89C05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32928-943C-6D6B-A044-03C90444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91DD0-35A6-983B-D110-AF93CB64C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B1B52-33B8-207E-37AF-9966C5866DD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179E5-A103-26F5-145E-576C99A9B2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9962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D584-DAFD-ABCA-857B-EEB18C80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C2068-C988-35E0-2905-F4D53589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58500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5908-27AD-BCFB-2BCA-0F155C974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C229A-AF84-3B87-40A2-E969D04298F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1FA59-4BC2-5798-C601-7A5E99DB89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390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8672" y="237643"/>
            <a:ext cx="524665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233" dirty="0">
                <a:solidFill>
                  <a:srgbClr val="00B050"/>
                </a:solidFill>
              </a:rPr>
              <a:t>Cosmos</a:t>
            </a:r>
            <a:r>
              <a:rPr b="1" spc="-64" dirty="0">
                <a:solidFill>
                  <a:srgbClr val="00B050"/>
                </a:solidFill>
              </a:rPr>
              <a:t> </a:t>
            </a:r>
            <a:r>
              <a:rPr b="1" spc="184" dirty="0">
                <a:solidFill>
                  <a:srgbClr val="00B050"/>
                </a:solidFill>
              </a:rPr>
              <a:t>DB</a:t>
            </a:r>
            <a:r>
              <a:rPr b="1" spc="-83" dirty="0">
                <a:solidFill>
                  <a:srgbClr val="00B050"/>
                </a:solidFill>
              </a:rPr>
              <a:t> </a:t>
            </a:r>
            <a:r>
              <a:rPr b="1" spc="75" dirty="0">
                <a:solidFill>
                  <a:srgbClr val="00B050"/>
                </a:solidFill>
              </a:rPr>
              <a:t>Gremlin</a:t>
            </a:r>
            <a:r>
              <a:rPr b="1" spc="-75" dirty="0">
                <a:solidFill>
                  <a:srgbClr val="00B050"/>
                </a:solidFill>
              </a:rPr>
              <a:t> </a:t>
            </a:r>
            <a:r>
              <a:rPr b="1" spc="116" dirty="0">
                <a:solidFill>
                  <a:srgbClr val="00B050"/>
                </a:solidFill>
              </a:rPr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9732" y="1283399"/>
            <a:ext cx="4802029" cy="3114314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24314" indent="-215265">
              <a:spcBef>
                <a:spcPts val="885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Graph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Data</a:t>
            </a:r>
            <a:r>
              <a:rPr sz="1350" spc="-26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Model</a:t>
            </a:r>
            <a:endParaRPr sz="1350">
              <a:latin typeface="Palatino Linotype"/>
              <a:cs typeface="Palatino Linotype"/>
            </a:endParaRPr>
          </a:p>
          <a:p>
            <a:pPr marL="224314" indent="-215265">
              <a:spcBef>
                <a:spcPts val="81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Real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world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data</a:t>
            </a:r>
            <a:r>
              <a:rPr sz="1350" spc="-1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connected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with</a:t>
            </a:r>
            <a:r>
              <a:rPr sz="135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each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other</a:t>
            </a:r>
            <a:endParaRPr sz="1350">
              <a:latin typeface="Palatino Linotype"/>
              <a:cs typeface="Palatino Linotype"/>
            </a:endParaRPr>
          </a:p>
          <a:p>
            <a:pPr marL="224314" indent="-215265">
              <a:spcBef>
                <a:spcPts val="81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Palatino Linotype"/>
                <a:cs typeface="Palatino Linotype"/>
              </a:rPr>
              <a:t>Graph</a:t>
            </a:r>
            <a:r>
              <a:rPr sz="1350" spc="8" dirty="0">
                <a:latin typeface="Palatino Linotype"/>
                <a:cs typeface="Palatino Linotype"/>
              </a:rPr>
              <a:t> </a:t>
            </a:r>
            <a:r>
              <a:rPr sz="1350" dirty="0">
                <a:latin typeface="Palatino Linotype"/>
                <a:cs typeface="Palatino Linotype"/>
              </a:rPr>
              <a:t>database</a:t>
            </a:r>
            <a:r>
              <a:rPr sz="1350" spc="-19" dirty="0">
                <a:latin typeface="Palatino Linotype"/>
                <a:cs typeface="Palatino Linotype"/>
              </a:rPr>
              <a:t> </a:t>
            </a:r>
            <a:r>
              <a:rPr sz="1350" dirty="0">
                <a:latin typeface="Palatino Linotype"/>
                <a:cs typeface="Palatino Linotype"/>
              </a:rPr>
              <a:t>can </a:t>
            </a:r>
            <a:r>
              <a:rPr sz="1350" spc="-4" dirty="0">
                <a:latin typeface="Palatino Linotype"/>
                <a:cs typeface="Palatino Linotype"/>
              </a:rPr>
              <a:t>persist</a:t>
            </a:r>
            <a:r>
              <a:rPr sz="1350" spc="-8" dirty="0">
                <a:latin typeface="Palatino Linotype"/>
                <a:cs typeface="Palatino Linotype"/>
              </a:rPr>
              <a:t> </a:t>
            </a:r>
            <a:r>
              <a:rPr sz="1350" dirty="0">
                <a:latin typeface="Palatino Linotype"/>
                <a:cs typeface="Palatino Linotype"/>
              </a:rPr>
              <a:t>relationships </a:t>
            </a:r>
            <a:r>
              <a:rPr sz="1350" spc="-4" dirty="0">
                <a:latin typeface="Palatino Linotype"/>
                <a:cs typeface="Palatino Linotype"/>
              </a:rPr>
              <a:t>in</a:t>
            </a:r>
            <a:r>
              <a:rPr sz="1350" spc="4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the</a:t>
            </a:r>
            <a:r>
              <a:rPr sz="1350" spc="-8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storage</a:t>
            </a:r>
            <a:r>
              <a:rPr sz="1350" dirty="0">
                <a:latin typeface="Palatino Linotype"/>
                <a:cs typeface="Palatino Linotype"/>
              </a:rPr>
              <a:t> </a:t>
            </a:r>
            <a:r>
              <a:rPr sz="1350" spc="-8" dirty="0">
                <a:latin typeface="Palatino Linotype"/>
                <a:cs typeface="Palatino Linotype"/>
              </a:rPr>
              <a:t>layer</a:t>
            </a:r>
            <a:endParaRPr sz="1350">
              <a:latin typeface="Palatino Linotype"/>
              <a:cs typeface="Palatino Linotype"/>
            </a:endParaRPr>
          </a:p>
          <a:p>
            <a:pPr marL="224314" indent="-215265">
              <a:spcBef>
                <a:spcPts val="81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Use</a:t>
            </a:r>
            <a:r>
              <a:rPr sz="1350" spc="-3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cases</a:t>
            </a:r>
            <a:endParaRPr sz="1350">
              <a:latin typeface="Palatino Linotype"/>
              <a:cs typeface="Palatino Linotype"/>
            </a:endParaRPr>
          </a:p>
          <a:p>
            <a:pPr marL="567214" lvl="1" indent="-215265">
              <a:spcBef>
                <a:spcPts val="810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Social</a:t>
            </a:r>
            <a:r>
              <a:rPr sz="1350" spc="-26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networks</a:t>
            </a:r>
            <a:endParaRPr sz="1350">
              <a:latin typeface="Palatino Linotype"/>
              <a:cs typeface="Palatino Linotype"/>
            </a:endParaRPr>
          </a:p>
          <a:p>
            <a:pPr marL="567214" lvl="1" indent="-215265">
              <a:spcBef>
                <a:spcPts val="810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Recommendation</a:t>
            </a:r>
            <a:r>
              <a:rPr sz="1350" spc="-19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engines</a:t>
            </a:r>
            <a:endParaRPr sz="1350">
              <a:latin typeface="Palatino Linotype"/>
              <a:cs typeface="Palatino Linotype"/>
            </a:endParaRPr>
          </a:p>
          <a:p>
            <a:pPr marL="567214" lvl="1" indent="-215265">
              <a:spcBef>
                <a:spcPts val="810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Geospatial</a:t>
            </a:r>
            <a:endParaRPr sz="1350">
              <a:latin typeface="Palatino Linotype"/>
              <a:cs typeface="Palatino Linotype"/>
            </a:endParaRPr>
          </a:p>
          <a:p>
            <a:pPr marL="567214" lvl="1" indent="-215265">
              <a:spcBef>
                <a:spcPts val="810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Internet</a:t>
            </a:r>
            <a:r>
              <a:rPr sz="1350" spc="-1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of</a:t>
            </a:r>
            <a:r>
              <a:rPr sz="1350" spc="-19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things</a:t>
            </a:r>
            <a:endParaRPr sz="1350">
              <a:latin typeface="Palatino Linotype"/>
              <a:cs typeface="Palatino Linotype"/>
            </a:endParaRPr>
          </a:p>
          <a:p>
            <a:pPr marL="224314" indent="-215265">
              <a:spcBef>
                <a:spcPts val="814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Migrate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existing</a:t>
            </a:r>
            <a:r>
              <a:rPr sz="1350" spc="-1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apps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to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 Cosmos DB</a:t>
            </a:r>
            <a:r>
              <a:rPr sz="135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Gremlin</a:t>
            </a:r>
            <a:r>
              <a:rPr sz="1350" spc="-4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API</a:t>
            </a:r>
            <a:endParaRPr sz="1350">
              <a:latin typeface="Palatino Linotype"/>
              <a:cs typeface="Palatino Linotype"/>
            </a:endParaRPr>
          </a:p>
          <a:p>
            <a:pPr marL="224314" indent="-215265">
              <a:spcBef>
                <a:spcPts val="81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Graph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traverse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a</a:t>
            </a:r>
            <a:r>
              <a:rPr sz="1350" spc="-1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language</a:t>
            </a:r>
            <a:endParaRPr sz="13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399" y="1628775"/>
            <a:ext cx="940689" cy="1220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958" y="3366134"/>
            <a:ext cx="1351026" cy="52349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E290D-DD3A-84C6-5540-E9B583360AF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3091D-68FB-4D9C-FD36-7736A877B1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</a:t>
            </a:fld>
            <a:endParaRPr lang="en-IN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0539-6F29-C95B-918F-C5B6159B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22B2A-C0FD-9BE2-F48C-3E92D2BA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C5D94-284E-253B-45B9-C5D46E092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2E26B-3731-04F1-D948-A8EF11B849A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05241-09DF-05AD-5312-70D6E7407C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3696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0EAE-900A-2BEC-3879-0EB6E41B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FDB58-15A1-4F94-A8D0-2B754647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3" y="1123188"/>
            <a:ext cx="3725326" cy="352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71208-0EBE-1B3C-4B43-177839750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36" y="1123188"/>
            <a:ext cx="4221051" cy="38277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B8618-3CC8-0300-79D6-13A4F0A9E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387A0-DD6F-36E1-6583-3171A72C2DA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22203-ACB3-3BC4-A515-D3E8D4F718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156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3177-CBBA-6D12-41ED-7E136643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0AB88-9F47-603F-5834-1308C3871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33AC5-12C2-E2D0-6809-49858A2D8D0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E0524-2B6F-927F-1FCA-3BA923BD19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62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C15BD-8195-4BAF-A865-64B5962C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49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22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E2A-F46E-7EF9-956E-CF1BF94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E8C5A-1C48-BCBB-2DF0-8296878D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2" y="1123188"/>
            <a:ext cx="7958500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E3693-BE39-8BE1-8C4C-9411BB7F8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F3E12-BD06-A903-A5F0-E03E4A2BE46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D9F88-CC43-E7D5-420D-AD1375EDA7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9702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9711" y="1749934"/>
            <a:ext cx="3203258" cy="1076801"/>
            <a:chOff x="3012948" y="2333244"/>
            <a:chExt cx="4271010" cy="1435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948" y="2333244"/>
              <a:ext cx="1435608" cy="14356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49318" y="2994660"/>
              <a:ext cx="2834640" cy="114300"/>
            </a:xfrm>
            <a:custGeom>
              <a:avLst/>
              <a:gdLst/>
              <a:ahLst/>
              <a:cxnLst/>
              <a:rect l="l" t="t" r="r" b="b"/>
              <a:pathLst>
                <a:path w="2834640" h="114300">
                  <a:moveTo>
                    <a:pt x="2720340" y="0"/>
                  </a:moveTo>
                  <a:lnTo>
                    <a:pt x="2720340" y="114300"/>
                  </a:lnTo>
                  <a:lnTo>
                    <a:pt x="2796540" y="76200"/>
                  </a:lnTo>
                  <a:lnTo>
                    <a:pt x="2739390" y="76200"/>
                  </a:lnTo>
                  <a:lnTo>
                    <a:pt x="2739390" y="38100"/>
                  </a:lnTo>
                  <a:lnTo>
                    <a:pt x="2796540" y="38100"/>
                  </a:lnTo>
                  <a:lnTo>
                    <a:pt x="2720340" y="0"/>
                  </a:lnTo>
                  <a:close/>
                </a:path>
                <a:path w="2834640" h="114300">
                  <a:moveTo>
                    <a:pt x="272034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720340" y="76200"/>
                  </a:lnTo>
                  <a:lnTo>
                    <a:pt x="2720340" y="38100"/>
                  </a:lnTo>
                  <a:close/>
                </a:path>
                <a:path w="2834640" h="114300">
                  <a:moveTo>
                    <a:pt x="2796540" y="38100"/>
                  </a:moveTo>
                  <a:lnTo>
                    <a:pt x="2739390" y="38100"/>
                  </a:lnTo>
                  <a:lnTo>
                    <a:pt x="2739390" y="76200"/>
                  </a:lnTo>
                  <a:lnTo>
                    <a:pt x="2796540" y="76200"/>
                  </a:lnTo>
                  <a:lnTo>
                    <a:pt x="2834640" y="57150"/>
                  </a:lnTo>
                  <a:lnTo>
                    <a:pt x="2796540" y="3810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00386" y="294024"/>
            <a:ext cx="4458938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IN" b="1" spc="259" dirty="0">
                <a:solidFill>
                  <a:srgbClr val="00B050"/>
                </a:solidFill>
              </a:rPr>
              <a:t>Data</a:t>
            </a:r>
            <a:r>
              <a:rPr lang="en-IN" b="1" spc="-120" dirty="0">
                <a:solidFill>
                  <a:srgbClr val="00B050"/>
                </a:solidFill>
              </a:rPr>
              <a:t> </a:t>
            </a:r>
            <a:r>
              <a:rPr lang="en-IN" b="1" spc="124" dirty="0">
                <a:solidFill>
                  <a:srgbClr val="00B050"/>
                </a:solidFill>
              </a:rPr>
              <a:t>consistency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6999" y="1749933"/>
            <a:ext cx="1075562" cy="10767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36442" y="1914525"/>
            <a:ext cx="1607344" cy="2370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051" rIns="0" bIns="0" rtlCol="0">
            <a:spAutoFit/>
          </a:bodyPr>
          <a:lstStyle/>
          <a:p>
            <a:pPr marL="351473">
              <a:spcBef>
                <a:spcPts val="229"/>
              </a:spcBef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Replication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4438" y="2376296"/>
            <a:ext cx="1607344" cy="2370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051" rIns="0" bIns="0" rtlCol="0">
            <a:spAutoFit/>
          </a:bodyPr>
          <a:lstStyle/>
          <a:p>
            <a:pPr marL="429101">
              <a:spcBef>
                <a:spcPts val="229"/>
              </a:spcBef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5</a:t>
            </a:r>
            <a:r>
              <a:rPr sz="1350" b="1" spc="-3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spc="-4" dirty="0">
                <a:solidFill>
                  <a:srgbClr val="404040"/>
                </a:solidFill>
                <a:latin typeface="Palatino Linotype"/>
                <a:cs typeface="Palatino Linotype"/>
              </a:rPr>
              <a:t>seconds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6238" y="2914650"/>
            <a:ext cx="1608296" cy="2370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051" rIns="0" bIns="0" rtlCol="0">
            <a:spAutoFit/>
          </a:bodyPr>
          <a:lstStyle/>
          <a:p>
            <a:pPr marL="473869">
              <a:spcBef>
                <a:spcPts val="229"/>
              </a:spcBef>
            </a:pPr>
            <a:r>
              <a:rPr sz="1350" b="1" spc="-26" dirty="0">
                <a:solidFill>
                  <a:srgbClr val="404040"/>
                </a:solidFill>
                <a:latin typeface="Palatino Linotype"/>
                <a:cs typeface="Palatino Linotype"/>
              </a:rPr>
              <a:t>West</a:t>
            </a:r>
            <a:r>
              <a:rPr sz="1350" b="1" spc="-3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US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0681" y="2952369"/>
            <a:ext cx="1608296" cy="237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527" rIns="0" bIns="0" rtlCol="0">
            <a:spAutoFit/>
          </a:bodyPr>
          <a:lstStyle/>
          <a:p>
            <a:pPr marL="502444">
              <a:spcBef>
                <a:spcPts val="232"/>
              </a:spcBef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East</a:t>
            </a:r>
            <a:r>
              <a:rPr sz="1350" b="1" spc="-3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US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79066" y="3537584"/>
            <a:ext cx="2204085" cy="289560"/>
          </a:xfrm>
          <a:custGeom>
            <a:avLst/>
            <a:gdLst/>
            <a:ahLst/>
            <a:cxnLst/>
            <a:rect l="l" t="t" r="r" b="b"/>
            <a:pathLst>
              <a:path w="2938779" h="386079">
                <a:moveTo>
                  <a:pt x="2938272" y="0"/>
                </a:moveTo>
                <a:lnTo>
                  <a:pt x="0" y="0"/>
                </a:lnTo>
                <a:lnTo>
                  <a:pt x="0" y="385572"/>
                </a:lnTo>
                <a:lnTo>
                  <a:pt x="2938272" y="385572"/>
                </a:lnTo>
                <a:lnTo>
                  <a:pt x="29382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1787748" y="3456050"/>
            <a:ext cx="1986439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At</a:t>
            </a:r>
            <a:r>
              <a:rPr sz="1350" b="1" spc="-23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10.00</a:t>
            </a:r>
            <a:r>
              <a:rPr sz="1350" b="1" spc="-23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AM</a:t>
            </a:r>
            <a:endParaRPr sz="13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Update</a:t>
            </a:r>
            <a:r>
              <a:rPr sz="1350" b="1" spc="-26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spc="-4" dirty="0">
                <a:solidFill>
                  <a:srgbClr val="404040"/>
                </a:solidFill>
                <a:latin typeface="Palatino Linotype"/>
                <a:cs typeface="Palatino Linotype"/>
              </a:rPr>
              <a:t>CreditScore</a:t>
            </a:r>
            <a:r>
              <a:rPr sz="1350" b="1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=</a:t>
            </a:r>
            <a:r>
              <a:rPr sz="1350" b="1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750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54371" y="3537584"/>
            <a:ext cx="2204085" cy="289560"/>
          </a:xfrm>
          <a:custGeom>
            <a:avLst/>
            <a:gdLst/>
            <a:ahLst/>
            <a:cxnLst/>
            <a:rect l="l" t="t" r="r" b="b"/>
            <a:pathLst>
              <a:path w="2938779" h="386079">
                <a:moveTo>
                  <a:pt x="2938272" y="0"/>
                </a:moveTo>
                <a:lnTo>
                  <a:pt x="0" y="0"/>
                </a:lnTo>
                <a:lnTo>
                  <a:pt x="0" y="385572"/>
                </a:lnTo>
                <a:lnTo>
                  <a:pt x="2938272" y="385572"/>
                </a:lnTo>
                <a:lnTo>
                  <a:pt x="29382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5664327" y="3456050"/>
            <a:ext cx="138350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At</a:t>
            </a:r>
            <a:r>
              <a:rPr sz="1350" b="1" spc="-23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10:00:02</a:t>
            </a:r>
            <a:r>
              <a:rPr sz="1350" b="1" spc="-3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AM</a:t>
            </a:r>
            <a:endParaRPr sz="13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Read</a:t>
            </a:r>
            <a:r>
              <a:rPr sz="1350" b="1" spc="-4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spc="-4" dirty="0">
                <a:solidFill>
                  <a:srgbClr val="404040"/>
                </a:solidFill>
                <a:latin typeface="Palatino Linotype"/>
                <a:cs typeface="Palatino Linotype"/>
              </a:rPr>
              <a:t>CreditScore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B05840C-E94A-5C9F-6B21-A464A8C963C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CFA19F-7864-CFB3-C625-BD64B751D7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64</a:t>
            </a:fld>
            <a:endParaRPr lang="en-IN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4178" y="1596770"/>
            <a:ext cx="6516529" cy="3111341"/>
            <a:chOff x="1898904" y="2129027"/>
            <a:chExt cx="8688705" cy="41484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8904" y="2129027"/>
              <a:ext cx="8524620" cy="3848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1716" y="3115055"/>
              <a:ext cx="2063495" cy="10165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1483" y="2657855"/>
              <a:ext cx="3285744" cy="1618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5148" y="5414772"/>
              <a:ext cx="1749552" cy="8625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96327" y="3467100"/>
              <a:ext cx="2472055" cy="585470"/>
            </a:xfrm>
            <a:custGeom>
              <a:avLst/>
              <a:gdLst/>
              <a:ahLst/>
              <a:cxnLst/>
              <a:rect l="l" t="t" r="r" b="b"/>
              <a:pathLst>
                <a:path w="2472054" h="585470">
                  <a:moveTo>
                    <a:pt x="2374392" y="0"/>
                  </a:moveTo>
                  <a:lnTo>
                    <a:pt x="97536" y="0"/>
                  </a:lnTo>
                  <a:lnTo>
                    <a:pt x="59578" y="7667"/>
                  </a:lnTo>
                  <a:lnTo>
                    <a:pt x="28575" y="28575"/>
                  </a:lnTo>
                  <a:lnTo>
                    <a:pt x="7667" y="59578"/>
                  </a:lnTo>
                  <a:lnTo>
                    <a:pt x="0" y="97536"/>
                  </a:lnTo>
                  <a:lnTo>
                    <a:pt x="0" y="487680"/>
                  </a:lnTo>
                  <a:lnTo>
                    <a:pt x="7667" y="525637"/>
                  </a:lnTo>
                  <a:lnTo>
                    <a:pt x="28575" y="556641"/>
                  </a:lnTo>
                  <a:lnTo>
                    <a:pt x="59578" y="577548"/>
                  </a:lnTo>
                  <a:lnTo>
                    <a:pt x="97536" y="585216"/>
                  </a:lnTo>
                  <a:lnTo>
                    <a:pt x="2374392" y="585216"/>
                  </a:lnTo>
                  <a:lnTo>
                    <a:pt x="2412349" y="577548"/>
                  </a:lnTo>
                  <a:lnTo>
                    <a:pt x="2443353" y="556640"/>
                  </a:lnTo>
                  <a:lnTo>
                    <a:pt x="2464260" y="525637"/>
                  </a:lnTo>
                  <a:lnTo>
                    <a:pt x="2471928" y="487680"/>
                  </a:lnTo>
                  <a:lnTo>
                    <a:pt x="2471928" y="97536"/>
                  </a:lnTo>
                  <a:lnTo>
                    <a:pt x="2464260" y="59578"/>
                  </a:lnTo>
                  <a:lnTo>
                    <a:pt x="2443353" y="28575"/>
                  </a:lnTo>
                  <a:lnTo>
                    <a:pt x="2412349" y="7667"/>
                  </a:lnTo>
                  <a:lnTo>
                    <a:pt x="2374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196327" y="3467100"/>
              <a:ext cx="2472055" cy="585470"/>
            </a:xfrm>
            <a:custGeom>
              <a:avLst/>
              <a:gdLst/>
              <a:ahLst/>
              <a:cxnLst/>
              <a:rect l="l" t="t" r="r" b="b"/>
              <a:pathLst>
                <a:path w="2472054" h="585470">
                  <a:moveTo>
                    <a:pt x="0" y="97536"/>
                  </a:moveTo>
                  <a:lnTo>
                    <a:pt x="7667" y="59578"/>
                  </a:lnTo>
                  <a:lnTo>
                    <a:pt x="28575" y="28575"/>
                  </a:lnTo>
                  <a:lnTo>
                    <a:pt x="59578" y="7667"/>
                  </a:lnTo>
                  <a:lnTo>
                    <a:pt x="97536" y="0"/>
                  </a:lnTo>
                  <a:lnTo>
                    <a:pt x="2374392" y="0"/>
                  </a:lnTo>
                  <a:lnTo>
                    <a:pt x="2412349" y="7667"/>
                  </a:lnTo>
                  <a:lnTo>
                    <a:pt x="2443353" y="28575"/>
                  </a:lnTo>
                  <a:lnTo>
                    <a:pt x="2464260" y="59578"/>
                  </a:lnTo>
                  <a:lnTo>
                    <a:pt x="2471928" y="97536"/>
                  </a:lnTo>
                  <a:lnTo>
                    <a:pt x="2471928" y="487680"/>
                  </a:lnTo>
                  <a:lnTo>
                    <a:pt x="2464260" y="525637"/>
                  </a:lnTo>
                  <a:lnTo>
                    <a:pt x="2443353" y="556640"/>
                  </a:lnTo>
                  <a:lnTo>
                    <a:pt x="2412349" y="577548"/>
                  </a:lnTo>
                  <a:lnTo>
                    <a:pt x="2374392" y="585216"/>
                  </a:lnTo>
                  <a:lnTo>
                    <a:pt x="97536" y="585216"/>
                  </a:lnTo>
                  <a:lnTo>
                    <a:pt x="59578" y="577548"/>
                  </a:lnTo>
                  <a:lnTo>
                    <a:pt x="28575" y="556641"/>
                  </a:lnTo>
                  <a:lnTo>
                    <a:pt x="7667" y="525637"/>
                  </a:lnTo>
                  <a:lnTo>
                    <a:pt x="0" y="487680"/>
                  </a:lnTo>
                  <a:lnTo>
                    <a:pt x="0" y="97536"/>
                  </a:lnTo>
                  <a:close/>
                </a:path>
              </a:pathLst>
            </a:custGeom>
            <a:ln w="12700">
              <a:solidFill>
                <a:srgbClr val="0988B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01125" y="231768"/>
            <a:ext cx="2639569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356" dirty="0">
                <a:solidFill>
                  <a:srgbClr val="00B050"/>
                </a:solidFill>
              </a:rPr>
              <a:t>CAP</a:t>
            </a:r>
            <a:r>
              <a:rPr b="1" spc="-127" dirty="0">
                <a:solidFill>
                  <a:srgbClr val="00B050"/>
                </a:solidFill>
              </a:rPr>
              <a:t> </a:t>
            </a:r>
            <a:r>
              <a:rPr b="1" spc="98" dirty="0">
                <a:solidFill>
                  <a:srgbClr val="00B050"/>
                </a:solidFill>
              </a:rPr>
              <a:t>Theorem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672995" y="2593752"/>
            <a:ext cx="130349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32861"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Client may read </a:t>
            </a:r>
            <a:r>
              <a:rPr sz="1350" spc="-326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inconsistent</a:t>
            </a:r>
            <a:r>
              <a:rPr sz="1350" spc="-49" dirty="0">
                <a:latin typeface="Palatino Linotype"/>
                <a:cs typeface="Palatino Linotype"/>
              </a:rPr>
              <a:t> </a:t>
            </a:r>
            <a:r>
              <a:rPr sz="1350" dirty="0">
                <a:latin typeface="Palatino Linotype"/>
                <a:cs typeface="Palatino Linotype"/>
              </a:rPr>
              <a:t>data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95712" y="4160329"/>
            <a:ext cx="1888808" cy="451961"/>
            <a:chOff x="5060950" y="5547105"/>
            <a:chExt cx="2518410" cy="602615"/>
          </a:xfrm>
        </p:grpSpPr>
        <p:sp>
          <p:nvSpPr>
            <p:cNvPr id="12" name="object 12"/>
            <p:cNvSpPr/>
            <p:nvPr/>
          </p:nvSpPr>
          <p:spPr>
            <a:xfrm>
              <a:off x="5067300" y="5553455"/>
              <a:ext cx="2505710" cy="589915"/>
            </a:xfrm>
            <a:custGeom>
              <a:avLst/>
              <a:gdLst/>
              <a:ahLst/>
              <a:cxnLst/>
              <a:rect l="l" t="t" r="r" b="b"/>
              <a:pathLst>
                <a:path w="2505709" h="589914">
                  <a:moveTo>
                    <a:pt x="2407157" y="0"/>
                  </a:moveTo>
                  <a:lnTo>
                    <a:pt x="98298" y="0"/>
                  </a:lnTo>
                  <a:lnTo>
                    <a:pt x="60061" y="7724"/>
                  </a:lnTo>
                  <a:lnTo>
                    <a:pt x="28813" y="28789"/>
                  </a:lnTo>
                  <a:lnTo>
                    <a:pt x="7733" y="60034"/>
                  </a:lnTo>
                  <a:lnTo>
                    <a:pt x="0" y="98298"/>
                  </a:lnTo>
                  <a:lnTo>
                    <a:pt x="0" y="491490"/>
                  </a:lnTo>
                  <a:lnTo>
                    <a:pt x="7733" y="529753"/>
                  </a:lnTo>
                  <a:lnTo>
                    <a:pt x="28813" y="560998"/>
                  </a:lnTo>
                  <a:lnTo>
                    <a:pt x="60061" y="582063"/>
                  </a:lnTo>
                  <a:lnTo>
                    <a:pt x="98298" y="589788"/>
                  </a:lnTo>
                  <a:lnTo>
                    <a:pt x="2407157" y="589788"/>
                  </a:lnTo>
                  <a:lnTo>
                    <a:pt x="2445394" y="582063"/>
                  </a:lnTo>
                  <a:lnTo>
                    <a:pt x="2476642" y="560998"/>
                  </a:lnTo>
                  <a:lnTo>
                    <a:pt x="2497722" y="529753"/>
                  </a:lnTo>
                  <a:lnTo>
                    <a:pt x="2505455" y="491490"/>
                  </a:lnTo>
                  <a:lnTo>
                    <a:pt x="2505455" y="98298"/>
                  </a:lnTo>
                  <a:lnTo>
                    <a:pt x="2497722" y="60034"/>
                  </a:lnTo>
                  <a:lnTo>
                    <a:pt x="2476642" y="28789"/>
                  </a:lnTo>
                  <a:lnTo>
                    <a:pt x="2445394" y="7724"/>
                  </a:lnTo>
                  <a:lnTo>
                    <a:pt x="2407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67300" y="5553455"/>
              <a:ext cx="2505710" cy="589915"/>
            </a:xfrm>
            <a:custGeom>
              <a:avLst/>
              <a:gdLst/>
              <a:ahLst/>
              <a:cxnLst/>
              <a:rect l="l" t="t" r="r" b="b"/>
              <a:pathLst>
                <a:path w="2505709" h="589914">
                  <a:moveTo>
                    <a:pt x="0" y="98298"/>
                  </a:moveTo>
                  <a:lnTo>
                    <a:pt x="7733" y="60034"/>
                  </a:lnTo>
                  <a:lnTo>
                    <a:pt x="28813" y="28789"/>
                  </a:lnTo>
                  <a:lnTo>
                    <a:pt x="60061" y="7724"/>
                  </a:lnTo>
                  <a:lnTo>
                    <a:pt x="98298" y="0"/>
                  </a:lnTo>
                  <a:lnTo>
                    <a:pt x="2407157" y="0"/>
                  </a:lnTo>
                  <a:lnTo>
                    <a:pt x="2445394" y="7724"/>
                  </a:lnTo>
                  <a:lnTo>
                    <a:pt x="2476642" y="28789"/>
                  </a:lnTo>
                  <a:lnTo>
                    <a:pt x="2497722" y="60034"/>
                  </a:lnTo>
                  <a:lnTo>
                    <a:pt x="2505455" y="98298"/>
                  </a:lnTo>
                  <a:lnTo>
                    <a:pt x="2505455" y="491490"/>
                  </a:lnTo>
                  <a:lnTo>
                    <a:pt x="2497722" y="529753"/>
                  </a:lnTo>
                  <a:lnTo>
                    <a:pt x="2476642" y="560998"/>
                  </a:lnTo>
                  <a:lnTo>
                    <a:pt x="2445394" y="582063"/>
                  </a:lnTo>
                  <a:lnTo>
                    <a:pt x="2407157" y="589788"/>
                  </a:lnTo>
                  <a:lnTo>
                    <a:pt x="98298" y="589788"/>
                  </a:lnTo>
                  <a:lnTo>
                    <a:pt x="60061" y="582063"/>
                  </a:lnTo>
                  <a:lnTo>
                    <a:pt x="28813" y="560998"/>
                  </a:lnTo>
                  <a:lnTo>
                    <a:pt x="7733" y="529753"/>
                  </a:lnTo>
                  <a:lnTo>
                    <a:pt x="0" y="491490"/>
                  </a:lnTo>
                  <a:lnTo>
                    <a:pt x="0" y="98298"/>
                  </a:lnTo>
                  <a:close/>
                </a:path>
              </a:pathLst>
            </a:custGeom>
            <a:ln w="12700">
              <a:solidFill>
                <a:srgbClr val="0988B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91058" y="4160367"/>
            <a:ext cx="169783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Data</a:t>
            </a:r>
            <a:r>
              <a:rPr sz="1350" spc="-26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may</a:t>
            </a:r>
            <a:r>
              <a:rPr sz="1350" spc="-15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not</a:t>
            </a:r>
            <a:r>
              <a:rPr sz="1350" spc="-15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be</a:t>
            </a:r>
            <a:endParaRPr sz="13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sz="1350" dirty="0">
                <a:latin typeface="Palatino Linotype"/>
                <a:cs typeface="Palatino Linotype"/>
              </a:rPr>
              <a:t>immediately</a:t>
            </a:r>
            <a:r>
              <a:rPr sz="1350" spc="-56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available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99450" y="2472118"/>
            <a:ext cx="2181225" cy="494348"/>
            <a:chOff x="2265933" y="3296158"/>
            <a:chExt cx="2908300" cy="659130"/>
          </a:xfrm>
        </p:grpSpPr>
        <p:sp>
          <p:nvSpPr>
            <p:cNvPr id="16" name="object 16"/>
            <p:cNvSpPr/>
            <p:nvPr/>
          </p:nvSpPr>
          <p:spPr>
            <a:xfrm>
              <a:off x="2272283" y="3302508"/>
              <a:ext cx="2895600" cy="646430"/>
            </a:xfrm>
            <a:custGeom>
              <a:avLst/>
              <a:gdLst/>
              <a:ahLst/>
              <a:cxnLst/>
              <a:rect l="l" t="t" r="r" b="b"/>
              <a:pathLst>
                <a:path w="2895600" h="646429">
                  <a:moveTo>
                    <a:pt x="2787904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5"/>
                  </a:lnTo>
                  <a:lnTo>
                    <a:pt x="2787904" y="646175"/>
                  </a:lnTo>
                  <a:lnTo>
                    <a:pt x="2829806" y="637706"/>
                  </a:lnTo>
                  <a:lnTo>
                    <a:pt x="2864040" y="614616"/>
                  </a:lnTo>
                  <a:lnTo>
                    <a:pt x="2887130" y="580382"/>
                  </a:lnTo>
                  <a:lnTo>
                    <a:pt x="2895600" y="538479"/>
                  </a:lnTo>
                  <a:lnTo>
                    <a:pt x="2895600" y="107695"/>
                  </a:lnTo>
                  <a:lnTo>
                    <a:pt x="2887130" y="65793"/>
                  </a:lnTo>
                  <a:lnTo>
                    <a:pt x="2864040" y="31559"/>
                  </a:lnTo>
                  <a:lnTo>
                    <a:pt x="2829806" y="8469"/>
                  </a:lnTo>
                  <a:lnTo>
                    <a:pt x="2787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272283" y="3302508"/>
              <a:ext cx="2895600" cy="646430"/>
            </a:xfrm>
            <a:custGeom>
              <a:avLst/>
              <a:gdLst/>
              <a:ahLst/>
              <a:cxnLst/>
              <a:rect l="l" t="t" r="r" b="b"/>
              <a:pathLst>
                <a:path w="2895600" h="646429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787904" y="0"/>
                  </a:lnTo>
                  <a:lnTo>
                    <a:pt x="2829806" y="8469"/>
                  </a:lnTo>
                  <a:lnTo>
                    <a:pt x="2864040" y="31559"/>
                  </a:lnTo>
                  <a:lnTo>
                    <a:pt x="2887130" y="65793"/>
                  </a:lnTo>
                  <a:lnTo>
                    <a:pt x="2895600" y="107695"/>
                  </a:lnTo>
                  <a:lnTo>
                    <a:pt x="2895600" y="538479"/>
                  </a:lnTo>
                  <a:lnTo>
                    <a:pt x="2887130" y="580382"/>
                  </a:lnTo>
                  <a:lnTo>
                    <a:pt x="2864040" y="614616"/>
                  </a:lnTo>
                  <a:lnTo>
                    <a:pt x="2829806" y="637706"/>
                  </a:lnTo>
                  <a:lnTo>
                    <a:pt x="2787904" y="646175"/>
                  </a:lnTo>
                  <a:lnTo>
                    <a:pt x="107696" y="646175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5"/>
                  </a:lnTo>
                  <a:close/>
                </a:path>
              </a:pathLst>
            </a:custGeom>
            <a:ln w="12700">
              <a:solidFill>
                <a:srgbClr val="0988B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805082" y="2492692"/>
            <a:ext cx="19692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26683">
              <a:spcBef>
                <a:spcPts val="75"/>
              </a:spcBef>
            </a:pPr>
            <a:r>
              <a:rPr sz="1350" dirty="0">
                <a:latin typeface="Palatino Linotype"/>
                <a:cs typeface="Palatino Linotype"/>
              </a:rPr>
              <a:t>There is a risk of some </a:t>
            </a:r>
            <a:r>
              <a:rPr sz="1350" spc="4" dirty="0">
                <a:latin typeface="Palatino Linotype"/>
                <a:cs typeface="Palatino Linotype"/>
              </a:rPr>
              <a:t> </a:t>
            </a:r>
            <a:r>
              <a:rPr sz="1350" dirty="0">
                <a:latin typeface="Palatino Linotype"/>
                <a:cs typeface="Palatino Linotype"/>
              </a:rPr>
              <a:t>data</a:t>
            </a:r>
            <a:r>
              <a:rPr sz="1350" spc="-19" dirty="0">
                <a:latin typeface="Palatino Linotype"/>
                <a:cs typeface="Palatino Linotype"/>
              </a:rPr>
              <a:t> </a:t>
            </a:r>
            <a:r>
              <a:rPr sz="1350" spc="-4" dirty="0">
                <a:latin typeface="Palatino Linotype"/>
                <a:cs typeface="Palatino Linotype"/>
              </a:rPr>
              <a:t>becomes</a:t>
            </a:r>
            <a:r>
              <a:rPr sz="1350" spc="-8" dirty="0">
                <a:latin typeface="Palatino Linotype"/>
                <a:cs typeface="Palatino Linotype"/>
              </a:rPr>
              <a:t> unavailable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CDD144E-AEF5-69D4-4DED-C783CEE2079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FB39140-F16A-95C0-5530-F6E9A2909B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65</a:t>
            </a:fld>
            <a:endParaRPr lang="en-IN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9BFA-7E99-5D68-7FF8-54E78B45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IN" b="1" spc="356" dirty="0">
                <a:solidFill>
                  <a:srgbClr val="00B050"/>
                </a:solidFill>
              </a:rPr>
              <a:t>CAP</a:t>
            </a:r>
            <a:r>
              <a:rPr lang="en-IN" b="1" spc="-127" dirty="0">
                <a:solidFill>
                  <a:srgbClr val="00B050"/>
                </a:solidFill>
              </a:rPr>
              <a:t> </a:t>
            </a:r>
            <a:r>
              <a:rPr lang="en-IN" b="1" spc="98" dirty="0">
                <a:solidFill>
                  <a:srgbClr val="00B050"/>
                </a:solidFill>
              </a:rPr>
              <a:t>Theorem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F710B-8B5D-151B-6D52-47D4B21A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151" y="1123188"/>
            <a:ext cx="8416636" cy="3170099"/>
          </a:xfrm>
        </p:spPr>
        <p:txBody>
          <a:bodyPr/>
          <a:lstStyle/>
          <a:p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It is </a:t>
            </a:r>
            <a:r>
              <a:rPr lang="en-IN" sz="16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impossible for a distributed computer system to simultaneously provide all three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of the following guarantees: </a:t>
            </a:r>
          </a:p>
          <a:p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IN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Consistency: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all nodes see the same data at the same time 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IN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Availability: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a guarantee that every request receives a response on whether it was successful or failed 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IN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tolerance: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the system continues to operate despite arbitrary message loss or failure of part of the system </a:t>
            </a:r>
          </a:p>
          <a:p>
            <a:b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16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According to the theorem, a distributed system can satisfy any two of these guarantees at the same time, but not all three. 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7FC9A-C90B-2347-B9C1-28E1FEF947A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BA505-6E0B-EDFF-0F74-625B9A1D98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91946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047" y="300855"/>
            <a:ext cx="4543906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26" dirty="0">
                <a:solidFill>
                  <a:srgbClr val="00B050"/>
                </a:solidFill>
              </a:rPr>
              <a:t>Five</a:t>
            </a:r>
            <a:r>
              <a:rPr b="1" spc="-83" dirty="0">
                <a:solidFill>
                  <a:srgbClr val="00B050"/>
                </a:solidFill>
              </a:rPr>
              <a:t> </a:t>
            </a:r>
            <a:r>
              <a:rPr b="1" spc="124" dirty="0">
                <a:solidFill>
                  <a:srgbClr val="00B050"/>
                </a:solidFill>
              </a:rPr>
              <a:t>consistency</a:t>
            </a:r>
            <a:r>
              <a:rPr b="1" spc="-83" dirty="0">
                <a:solidFill>
                  <a:srgbClr val="00B050"/>
                </a:solidFill>
              </a:rPr>
              <a:t> </a:t>
            </a:r>
            <a:r>
              <a:rPr b="1" spc="53" dirty="0">
                <a:solidFill>
                  <a:srgbClr val="00B050"/>
                </a:solidFill>
              </a:rPr>
              <a:t>Levels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08785" y="1890513"/>
            <a:ext cx="5683091" cy="379571"/>
            <a:chOff x="2278379" y="2520683"/>
            <a:chExt cx="7577455" cy="506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8379" y="2555786"/>
              <a:ext cx="7577328" cy="4373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7815" y="2595372"/>
              <a:ext cx="7463028" cy="3246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3020" y="2520683"/>
              <a:ext cx="461772" cy="5059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2455" y="2560320"/>
              <a:ext cx="347472" cy="3931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5579" y="2520683"/>
              <a:ext cx="463283" cy="5059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5015" y="2560320"/>
              <a:ext cx="348995" cy="3931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6920" y="2520683"/>
              <a:ext cx="461772" cy="5059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6355" y="2560320"/>
              <a:ext cx="347472" cy="3931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7763" y="2520683"/>
              <a:ext cx="461772" cy="505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7200" y="2560320"/>
              <a:ext cx="347472" cy="3931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5220" y="2520683"/>
              <a:ext cx="461772" cy="5059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4655" y="2560320"/>
              <a:ext cx="347472" cy="39319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112514" y="1643634"/>
            <a:ext cx="880110" cy="22938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431" rIns="0" bIns="0" rtlCol="0">
            <a:spAutoFit/>
          </a:bodyPr>
          <a:lstStyle/>
          <a:p>
            <a:pPr marL="139541">
              <a:spcBef>
                <a:spcPts val="169"/>
              </a:spcBef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Session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90647" y="1586484"/>
            <a:ext cx="880110" cy="270986"/>
          </a:xfrm>
          <a:custGeom>
            <a:avLst/>
            <a:gdLst/>
            <a:ahLst/>
            <a:cxnLst/>
            <a:rect l="l" t="t" r="r" b="b"/>
            <a:pathLst>
              <a:path w="1173479" h="361314">
                <a:moveTo>
                  <a:pt x="1173479" y="0"/>
                </a:moveTo>
                <a:lnTo>
                  <a:pt x="0" y="0"/>
                </a:lnTo>
                <a:lnTo>
                  <a:pt x="0" y="361188"/>
                </a:lnTo>
                <a:lnTo>
                  <a:pt x="1173479" y="361188"/>
                </a:lnTo>
                <a:lnTo>
                  <a:pt x="1173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2953607" y="1495806"/>
            <a:ext cx="753427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0001">
              <a:spcBef>
                <a:spcPts val="75"/>
              </a:spcBef>
            </a:pPr>
            <a:r>
              <a:rPr sz="1350" b="1" spc="-4" dirty="0">
                <a:solidFill>
                  <a:srgbClr val="404040"/>
                </a:solidFill>
                <a:latin typeface="Palatino Linotype"/>
                <a:cs typeface="Palatino Linotype"/>
              </a:rPr>
              <a:t>Bounded </a:t>
            </a:r>
            <a:r>
              <a:rPr sz="1350" b="1" spc="-326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Stalene</a:t>
            </a:r>
            <a:r>
              <a:rPr sz="1350" b="1" spc="4" dirty="0">
                <a:solidFill>
                  <a:srgbClr val="404040"/>
                </a:solidFill>
                <a:latin typeface="Palatino Linotype"/>
                <a:cs typeface="Palatino Linotype"/>
              </a:rPr>
              <a:t>s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s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86509" y="1635633"/>
            <a:ext cx="881539" cy="2303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384" rIns="0" bIns="0" rtlCol="0">
            <a:spAutoFit/>
          </a:bodyPr>
          <a:lstStyle/>
          <a:p>
            <a:pPr marL="178594">
              <a:spcBef>
                <a:spcPts val="176"/>
              </a:spcBef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Strong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7089" y="1623060"/>
            <a:ext cx="880110" cy="2298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907" rIns="0" bIns="0" rtlCol="0">
            <a:spAutoFit/>
          </a:bodyPr>
          <a:lstStyle/>
          <a:p>
            <a:pPr marL="92869">
              <a:spcBef>
                <a:spcPts val="172"/>
              </a:spcBef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Eventual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58943" y="1592200"/>
            <a:ext cx="1041559" cy="265271"/>
          </a:xfrm>
          <a:custGeom>
            <a:avLst/>
            <a:gdLst/>
            <a:ahLst/>
            <a:cxnLst/>
            <a:rect l="l" t="t" r="r" b="b"/>
            <a:pathLst>
              <a:path w="1388745" h="353694">
                <a:moveTo>
                  <a:pt x="1388364" y="0"/>
                </a:moveTo>
                <a:lnTo>
                  <a:pt x="0" y="0"/>
                </a:lnTo>
                <a:lnTo>
                  <a:pt x="0" y="353567"/>
                </a:lnTo>
                <a:lnTo>
                  <a:pt x="1388364" y="353567"/>
                </a:lnTo>
                <a:lnTo>
                  <a:pt x="13883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5351621" y="1498759"/>
            <a:ext cx="85725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5739" marR="3810" indent="-186690">
              <a:spcBef>
                <a:spcPts val="75"/>
              </a:spcBef>
            </a:pPr>
            <a:r>
              <a:rPr sz="1350" b="1" spc="-4" dirty="0">
                <a:solidFill>
                  <a:srgbClr val="404040"/>
                </a:solidFill>
                <a:latin typeface="Palatino Linotype"/>
                <a:cs typeface="Palatino Linotype"/>
              </a:rPr>
              <a:t>C</a:t>
            </a:r>
            <a:r>
              <a:rPr sz="1350" b="1" spc="-8" dirty="0">
                <a:solidFill>
                  <a:srgbClr val="404040"/>
                </a:solidFill>
                <a:latin typeface="Palatino Linotype"/>
                <a:cs typeface="Palatino Linotype"/>
              </a:rPr>
              <a:t>o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n</a:t>
            </a:r>
            <a:r>
              <a:rPr sz="1350" b="1" spc="4" dirty="0">
                <a:solidFill>
                  <a:srgbClr val="404040"/>
                </a:solidFill>
                <a:latin typeface="Palatino Linotype"/>
                <a:cs typeface="Palatino Linotype"/>
              </a:rPr>
              <a:t>s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istent  </a:t>
            </a:r>
            <a:r>
              <a:rPr sz="1350" b="1" spc="-4" dirty="0">
                <a:solidFill>
                  <a:srgbClr val="404040"/>
                </a:solidFill>
                <a:latin typeface="Palatino Linotype"/>
                <a:cs typeface="Palatino Linotype"/>
              </a:rPr>
              <a:t>Prefix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46060" y="1895094"/>
            <a:ext cx="1616393" cy="295275"/>
          </a:xfrm>
          <a:custGeom>
            <a:avLst/>
            <a:gdLst/>
            <a:ahLst/>
            <a:cxnLst/>
            <a:rect l="l" t="t" r="r" b="b"/>
            <a:pathLst>
              <a:path w="2155190" h="393700">
                <a:moveTo>
                  <a:pt x="2154936" y="0"/>
                </a:moveTo>
                <a:lnTo>
                  <a:pt x="0" y="0"/>
                </a:lnTo>
                <a:lnTo>
                  <a:pt x="0" y="393191"/>
                </a:lnTo>
                <a:lnTo>
                  <a:pt x="2154936" y="393191"/>
                </a:lnTo>
                <a:lnTo>
                  <a:pt x="2154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7529226" y="1784033"/>
            <a:ext cx="1250633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b="1" spc="-15" dirty="0">
                <a:solidFill>
                  <a:srgbClr val="C00000"/>
                </a:solidFill>
                <a:latin typeface="Palatino Linotype"/>
                <a:cs typeface="Palatino Linotype"/>
              </a:rPr>
              <a:t>Weaker</a:t>
            </a:r>
            <a:r>
              <a:rPr sz="1050" b="1" spc="-41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Consistency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65803" y="1944053"/>
            <a:ext cx="1177766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 indent="150495">
              <a:spcBef>
                <a:spcPts val="79"/>
              </a:spcBef>
            </a:pPr>
            <a:r>
              <a:rPr sz="1050" b="1" dirty="0">
                <a:solidFill>
                  <a:srgbClr val="C00000"/>
                </a:solidFill>
                <a:latin typeface="Palatino Linotype"/>
                <a:cs typeface="Palatino Linotype"/>
              </a:rPr>
              <a:t>Lower latency </a:t>
            </a:r>
            <a:r>
              <a:rPr sz="1050" b="1" spc="4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Higher</a:t>
            </a:r>
            <a:r>
              <a:rPr sz="1050" b="1" spc="-41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availability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2588" y="1895095"/>
            <a:ext cx="1616393" cy="293846"/>
          </a:xfrm>
          <a:custGeom>
            <a:avLst/>
            <a:gdLst/>
            <a:ahLst/>
            <a:cxnLst/>
            <a:rect l="l" t="t" r="r" b="b"/>
            <a:pathLst>
              <a:path w="2155190" h="391794">
                <a:moveTo>
                  <a:pt x="2154936" y="0"/>
                </a:moveTo>
                <a:lnTo>
                  <a:pt x="0" y="0"/>
                </a:lnTo>
                <a:lnTo>
                  <a:pt x="0" y="391667"/>
                </a:lnTo>
                <a:lnTo>
                  <a:pt x="2154936" y="391667"/>
                </a:lnTo>
                <a:lnTo>
                  <a:pt x="2154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340005" y="1783651"/>
            <a:ext cx="1199674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Strong</a:t>
            </a:r>
            <a:r>
              <a:rPr sz="1050" b="1" spc="-41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Consistency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3152" y="1943443"/>
            <a:ext cx="1132999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3" algn="ctr">
              <a:spcBef>
                <a:spcPts val="79"/>
              </a:spcBef>
            </a:pPr>
            <a:r>
              <a:rPr sz="1050" b="1" dirty="0">
                <a:solidFill>
                  <a:srgbClr val="C00000"/>
                </a:solidFill>
                <a:latin typeface="Palatino Linotype"/>
                <a:cs typeface="Palatino Linotype"/>
              </a:rPr>
              <a:t>Higher</a:t>
            </a:r>
            <a:r>
              <a:rPr sz="1050" b="1" spc="-49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dirty="0">
                <a:solidFill>
                  <a:srgbClr val="C00000"/>
                </a:solidFill>
                <a:latin typeface="Palatino Linotype"/>
                <a:cs typeface="Palatino Linotype"/>
              </a:rPr>
              <a:t>latency</a:t>
            </a:r>
            <a:endParaRPr sz="10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sz="1050" b="1" dirty="0">
                <a:solidFill>
                  <a:srgbClr val="C00000"/>
                </a:solidFill>
                <a:latin typeface="Palatino Linotype"/>
                <a:cs typeface="Palatino Linotype"/>
              </a:rPr>
              <a:t>Lower</a:t>
            </a:r>
            <a:r>
              <a:rPr sz="1050" b="1" spc="-41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availability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5063" y="2835364"/>
            <a:ext cx="7585710" cy="178702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Strong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: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No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dirty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reads,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high</a:t>
            </a:r>
            <a:r>
              <a:rPr sz="1350" spc="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19" dirty="0">
                <a:solidFill>
                  <a:srgbClr val="404040"/>
                </a:solidFill>
                <a:latin typeface="Palatino Linotype"/>
                <a:cs typeface="Palatino Linotype"/>
              </a:rPr>
              <a:t>latency,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cost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highest,</a:t>
            </a:r>
            <a:r>
              <a:rPr sz="1350" spc="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closest</a:t>
            </a:r>
            <a:r>
              <a:rPr sz="135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to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RDBMS</a:t>
            </a:r>
            <a:endParaRPr sz="1350">
              <a:latin typeface="Palatino Linotype"/>
              <a:cs typeface="Palatino Linotype"/>
            </a:endParaRPr>
          </a:p>
          <a:p>
            <a:pPr>
              <a:spcBef>
                <a:spcPts val="4"/>
              </a:spcBef>
            </a:pPr>
            <a:endParaRPr sz="1200">
              <a:latin typeface="Palatino Linotype"/>
              <a:cs typeface="Palatino Linotype"/>
            </a:endParaRPr>
          </a:p>
          <a:p>
            <a:pPr marL="9525"/>
            <a:r>
              <a:rPr sz="13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Bounded</a:t>
            </a:r>
            <a:r>
              <a:rPr sz="1350" b="1" spc="-11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C00000"/>
                </a:solidFill>
                <a:latin typeface="Palatino Linotype"/>
                <a:cs typeface="Palatino Linotype"/>
              </a:rPr>
              <a:t>staleness:</a:t>
            </a:r>
            <a:r>
              <a:rPr sz="13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Dirty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reads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possible,</a:t>
            </a:r>
            <a:r>
              <a:rPr sz="1350" spc="-1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bounded</a:t>
            </a:r>
            <a:r>
              <a:rPr sz="1350" spc="19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by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time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and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updates</a:t>
            </a:r>
            <a:endParaRPr sz="13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1200">
              <a:latin typeface="Palatino Linotype"/>
              <a:cs typeface="Palatino Linotype"/>
            </a:endParaRPr>
          </a:p>
          <a:p>
            <a:pPr marL="9525"/>
            <a:r>
              <a:rPr sz="1350" b="1" dirty="0">
                <a:solidFill>
                  <a:srgbClr val="C00000"/>
                </a:solidFill>
                <a:latin typeface="Palatino Linotype"/>
                <a:cs typeface="Palatino Linotype"/>
              </a:rPr>
              <a:t>Session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:</a:t>
            </a:r>
            <a:r>
              <a:rPr sz="1350" b="1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No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dirty</a:t>
            </a:r>
            <a:r>
              <a:rPr sz="135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reads for</a:t>
            </a:r>
            <a:r>
              <a:rPr sz="1350" spc="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writers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(within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same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session),</a:t>
            </a:r>
            <a:r>
              <a:rPr sz="1350" spc="-1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dirty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 read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possible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 for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other</a:t>
            </a:r>
            <a:r>
              <a:rPr sz="1350" spc="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users</a:t>
            </a:r>
            <a:endParaRPr sz="13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1200">
              <a:latin typeface="Palatino Linotype"/>
              <a:cs typeface="Palatino Linotype"/>
            </a:endParaRPr>
          </a:p>
          <a:p>
            <a:pPr marL="9525">
              <a:spcBef>
                <a:spcPts val="4"/>
              </a:spcBef>
            </a:pPr>
            <a:r>
              <a:rPr sz="1350" b="1" dirty="0">
                <a:solidFill>
                  <a:srgbClr val="C00000"/>
                </a:solidFill>
                <a:latin typeface="Palatino Linotype"/>
                <a:cs typeface="Palatino Linotype"/>
              </a:rPr>
              <a:t>Consistency</a:t>
            </a:r>
            <a:r>
              <a:rPr sz="1350" b="1" spc="-8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3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prefix:</a:t>
            </a:r>
            <a:r>
              <a:rPr sz="1350" b="1" spc="4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Dirty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reads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possible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but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sequence</a:t>
            </a:r>
            <a:r>
              <a:rPr sz="1350" spc="1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maintain,</a:t>
            </a:r>
            <a:r>
              <a:rPr sz="1350" spc="1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reads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never</a:t>
            </a:r>
            <a:r>
              <a:rPr sz="1350" spc="8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see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out-of-order</a:t>
            </a:r>
            <a:r>
              <a:rPr sz="1350" spc="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writes</a:t>
            </a:r>
            <a:endParaRPr sz="13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1200">
              <a:latin typeface="Palatino Linotype"/>
              <a:cs typeface="Palatino Linotype"/>
            </a:endParaRPr>
          </a:p>
          <a:p>
            <a:pPr marL="9525"/>
            <a:r>
              <a:rPr sz="1350" b="1" dirty="0">
                <a:solidFill>
                  <a:srgbClr val="C00000"/>
                </a:solidFill>
                <a:latin typeface="Palatino Linotype"/>
                <a:cs typeface="Palatino Linotype"/>
              </a:rPr>
              <a:t>Eventual:</a:t>
            </a:r>
            <a:r>
              <a:rPr sz="1350" b="1" spc="-11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No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guaranteed</a:t>
            </a:r>
            <a:r>
              <a:rPr sz="1350" spc="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11" dirty="0">
                <a:solidFill>
                  <a:srgbClr val="404040"/>
                </a:solidFill>
                <a:latin typeface="Palatino Linotype"/>
                <a:cs typeface="Palatino Linotype"/>
              </a:rPr>
              <a:t>order,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but eventually </a:t>
            </a:r>
            <a:r>
              <a:rPr sz="1350" spc="-8" dirty="0">
                <a:solidFill>
                  <a:srgbClr val="404040"/>
                </a:solidFill>
                <a:latin typeface="Palatino Linotype"/>
                <a:cs typeface="Palatino Linotype"/>
              </a:rPr>
              <a:t>everything</a:t>
            </a:r>
            <a:r>
              <a:rPr sz="1350" spc="4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Palatino Linotype"/>
                <a:cs typeface="Palatino Linotype"/>
              </a:rPr>
              <a:t>gets in </a:t>
            </a:r>
            <a:r>
              <a:rPr sz="1350" dirty="0">
                <a:solidFill>
                  <a:srgbClr val="404040"/>
                </a:solidFill>
                <a:latin typeface="Palatino Linotype"/>
                <a:cs typeface="Palatino Linotype"/>
              </a:rPr>
              <a:t>order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0E3F87F-483F-A98D-707A-86145DFED2A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55893DC-68D7-DB3D-515E-E57B6DE11D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67</a:t>
            </a:fld>
            <a:endParaRPr lang="en-IN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789" y="280379"/>
            <a:ext cx="5973699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b="1" spc="56" dirty="0">
                <a:solidFill>
                  <a:srgbClr val="00B050"/>
                </a:solidFill>
              </a:rPr>
              <a:t>Setting</a:t>
            </a:r>
            <a:r>
              <a:rPr b="1" spc="-68" dirty="0">
                <a:solidFill>
                  <a:srgbClr val="00B050"/>
                </a:solidFill>
              </a:rPr>
              <a:t> </a:t>
            </a:r>
            <a:r>
              <a:rPr b="1" spc="98" dirty="0">
                <a:solidFill>
                  <a:srgbClr val="00B050"/>
                </a:solidFill>
              </a:rPr>
              <a:t>the</a:t>
            </a:r>
            <a:r>
              <a:rPr b="1" spc="-68" dirty="0">
                <a:solidFill>
                  <a:srgbClr val="00B050"/>
                </a:solidFill>
              </a:rPr>
              <a:t> </a:t>
            </a:r>
            <a:r>
              <a:rPr b="1" spc="124" dirty="0">
                <a:solidFill>
                  <a:srgbClr val="00B050"/>
                </a:solidFill>
              </a:rPr>
              <a:t>consistency</a:t>
            </a:r>
            <a:r>
              <a:rPr b="1" spc="-56" dirty="0">
                <a:solidFill>
                  <a:srgbClr val="00B050"/>
                </a:solidFill>
              </a:rPr>
              <a:t> </a:t>
            </a:r>
            <a:r>
              <a:rPr b="1" spc="41" dirty="0">
                <a:solidFill>
                  <a:srgbClr val="00B050"/>
                </a:solidFill>
              </a:rPr>
              <a:t>level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88212" y="4041649"/>
            <a:ext cx="5683091" cy="379571"/>
            <a:chOff x="2250948" y="5388864"/>
            <a:chExt cx="7577455" cy="506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0948" y="5422392"/>
              <a:ext cx="7577328" cy="4373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384" y="5462016"/>
              <a:ext cx="7463028" cy="3246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4064" y="5388864"/>
              <a:ext cx="461772" cy="5059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3500" y="5428488"/>
              <a:ext cx="347472" cy="3931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8148" y="5388864"/>
              <a:ext cx="461772" cy="5059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7584" y="5428488"/>
              <a:ext cx="347472" cy="3931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7963" y="5388864"/>
              <a:ext cx="461772" cy="5059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400" y="5428488"/>
              <a:ext cx="347472" cy="393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8808" y="5388864"/>
              <a:ext cx="461772" cy="505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8244" y="5428488"/>
              <a:ext cx="347471" cy="3931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263" y="5388864"/>
              <a:ext cx="461772" cy="5059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5700" y="5428488"/>
              <a:ext cx="347472" cy="3931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0797" y="3793617"/>
            <a:ext cx="880110" cy="23035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383" rIns="0" bIns="0" rtlCol="0">
            <a:spAutoFit/>
          </a:bodyPr>
          <a:lstStyle/>
          <a:p>
            <a:pPr marL="140018">
              <a:spcBef>
                <a:spcPts val="176"/>
              </a:spcBef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Session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68930" y="3736466"/>
            <a:ext cx="880110" cy="272415"/>
          </a:xfrm>
          <a:custGeom>
            <a:avLst/>
            <a:gdLst/>
            <a:ahLst/>
            <a:cxnLst/>
            <a:rect l="l" t="t" r="r" b="b"/>
            <a:pathLst>
              <a:path w="1173479" h="363220">
                <a:moveTo>
                  <a:pt x="1173480" y="0"/>
                </a:moveTo>
                <a:lnTo>
                  <a:pt x="0" y="0"/>
                </a:lnTo>
                <a:lnTo>
                  <a:pt x="0" y="362712"/>
                </a:lnTo>
                <a:lnTo>
                  <a:pt x="1173480" y="362712"/>
                </a:lnTo>
                <a:lnTo>
                  <a:pt x="11734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2932080" y="3646456"/>
            <a:ext cx="753427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0001">
              <a:spcBef>
                <a:spcPts val="75"/>
              </a:spcBef>
            </a:pPr>
            <a:r>
              <a:rPr sz="1350" b="1" spc="-4" dirty="0">
                <a:solidFill>
                  <a:srgbClr val="404040"/>
                </a:solidFill>
                <a:latin typeface="Palatino Linotype"/>
                <a:cs typeface="Palatino Linotype"/>
              </a:rPr>
              <a:t>Bounded </a:t>
            </a:r>
            <a:r>
              <a:rPr sz="1350" b="1" spc="-326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Stalene</a:t>
            </a:r>
            <a:r>
              <a:rPr sz="1350" b="1" spc="4" dirty="0">
                <a:solidFill>
                  <a:srgbClr val="404040"/>
                </a:solidFill>
                <a:latin typeface="Palatino Linotype"/>
                <a:cs typeface="Palatino Linotype"/>
              </a:rPr>
              <a:t>s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s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5934" y="3786759"/>
            <a:ext cx="880110" cy="2298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907" rIns="0" bIns="0" rtlCol="0">
            <a:spAutoFit/>
          </a:bodyPr>
          <a:lstStyle/>
          <a:p>
            <a:pPr marL="178118">
              <a:spcBef>
                <a:spcPts val="172"/>
              </a:spcBef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Strong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5371" y="3774186"/>
            <a:ext cx="880110" cy="22938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431" rIns="0" bIns="0" rtlCol="0">
            <a:spAutoFit/>
          </a:bodyPr>
          <a:lstStyle/>
          <a:p>
            <a:pPr marL="93345">
              <a:spcBef>
                <a:spcPts val="169"/>
              </a:spcBef>
            </a:pP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Eventual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37227" y="3742182"/>
            <a:ext cx="1042511" cy="266700"/>
          </a:xfrm>
          <a:custGeom>
            <a:avLst/>
            <a:gdLst/>
            <a:ahLst/>
            <a:cxnLst/>
            <a:rect l="l" t="t" r="r" b="b"/>
            <a:pathLst>
              <a:path w="1390015" h="355600">
                <a:moveTo>
                  <a:pt x="1389887" y="0"/>
                </a:moveTo>
                <a:lnTo>
                  <a:pt x="0" y="0"/>
                </a:lnTo>
                <a:lnTo>
                  <a:pt x="0" y="355092"/>
                </a:lnTo>
                <a:lnTo>
                  <a:pt x="1389887" y="355092"/>
                </a:lnTo>
                <a:lnTo>
                  <a:pt x="1389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5330095" y="3649408"/>
            <a:ext cx="85725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5739" marR="3810" indent="-186690">
              <a:spcBef>
                <a:spcPts val="75"/>
              </a:spcBef>
            </a:pPr>
            <a:r>
              <a:rPr sz="1350" b="1" spc="-4" dirty="0">
                <a:solidFill>
                  <a:srgbClr val="404040"/>
                </a:solidFill>
                <a:latin typeface="Palatino Linotype"/>
                <a:cs typeface="Palatino Linotype"/>
              </a:rPr>
              <a:t>C</a:t>
            </a:r>
            <a:r>
              <a:rPr sz="1350" b="1" spc="-8" dirty="0">
                <a:solidFill>
                  <a:srgbClr val="404040"/>
                </a:solidFill>
                <a:latin typeface="Palatino Linotype"/>
                <a:cs typeface="Palatino Linotype"/>
              </a:rPr>
              <a:t>o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n</a:t>
            </a:r>
            <a:r>
              <a:rPr sz="1350" b="1" spc="4" dirty="0">
                <a:solidFill>
                  <a:srgbClr val="404040"/>
                </a:solidFill>
                <a:latin typeface="Palatino Linotype"/>
                <a:cs typeface="Palatino Linotype"/>
              </a:rPr>
              <a:t>s</a:t>
            </a:r>
            <a:r>
              <a:rPr sz="1350" b="1" dirty="0">
                <a:solidFill>
                  <a:srgbClr val="404040"/>
                </a:solidFill>
                <a:latin typeface="Palatino Linotype"/>
                <a:cs typeface="Palatino Linotype"/>
              </a:rPr>
              <a:t>istent  </a:t>
            </a:r>
            <a:r>
              <a:rPr sz="1350" b="1" spc="-4" dirty="0">
                <a:solidFill>
                  <a:srgbClr val="404040"/>
                </a:solidFill>
                <a:latin typeface="Palatino Linotype"/>
                <a:cs typeface="Palatino Linotype"/>
              </a:rPr>
              <a:t>Prefix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24344" y="4045076"/>
            <a:ext cx="1616393" cy="295275"/>
          </a:xfrm>
          <a:custGeom>
            <a:avLst/>
            <a:gdLst/>
            <a:ahLst/>
            <a:cxnLst/>
            <a:rect l="l" t="t" r="r" b="b"/>
            <a:pathLst>
              <a:path w="2155190" h="393700">
                <a:moveTo>
                  <a:pt x="2154936" y="0"/>
                </a:moveTo>
                <a:lnTo>
                  <a:pt x="0" y="0"/>
                </a:lnTo>
                <a:lnTo>
                  <a:pt x="0" y="393191"/>
                </a:lnTo>
                <a:lnTo>
                  <a:pt x="2154936" y="393191"/>
                </a:lnTo>
                <a:lnTo>
                  <a:pt x="2154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7507795" y="3934778"/>
            <a:ext cx="125063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15" dirty="0">
                <a:solidFill>
                  <a:srgbClr val="C00000"/>
                </a:solidFill>
                <a:latin typeface="Palatino Linotype"/>
                <a:cs typeface="Palatino Linotype"/>
              </a:rPr>
              <a:t>Weaker</a:t>
            </a:r>
            <a:r>
              <a:rPr sz="1050" b="1" spc="-41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Consistency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4371" y="4094531"/>
            <a:ext cx="1177766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spcBef>
                <a:spcPts val="79"/>
              </a:spcBef>
            </a:pPr>
            <a:r>
              <a:rPr sz="1050" b="1" dirty="0">
                <a:solidFill>
                  <a:srgbClr val="C00000"/>
                </a:solidFill>
                <a:latin typeface="Palatino Linotype"/>
                <a:cs typeface="Palatino Linotype"/>
              </a:rPr>
              <a:t>Lower</a:t>
            </a:r>
            <a:r>
              <a:rPr sz="1050" b="1" spc="-38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dirty="0">
                <a:solidFill>
                  <a:srgbClr val="C00000"/>
                </a:solidFill>
                <a:latin typeface="Palatino Linotype"/>
                <a:cs typeface="Palatino Linotype"/>
              </a:rPr>
              <a:t>latency</a:t>
            </a:r>
            <a:endParaRPr sz="10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Higher</a:t>
            </a:r>
            <a:r>
              <a:rPr sz="1050" b="1" spc="-34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availability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871" y="4045077"/>
            <a:ext cx="1616393" cy="293846"/>
          </a:xfrm>
          <a:custGeom>
            <a:avLst/>
            <a:gdLst/>
            <a:ahLst/>
            <a:cxnLst/>
            <a:rect l="l" t="t" r="r" b="b"/>
            <a:pathLst>
              <a:path w="2155190" h="391795">
                <a:moveTo>
                  <a:pt x="2154936" y="0"/>
                </a:moveTo>
                <a:lnTo>
                  <a:pt x="0" y="0"/>
                </a:lnTo>
                <a:lnTo>
                  <a:pt x="0" y="391667"/>
                </a:lnTo>
                <a:lnTo>
                  <a:pt x="2154936" y="391667"/>
                </a:lnTo>
                <a:lnTo>
                  <a:pt x="2154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318516" y="3934301"/>
            <a:ext cx="1199674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Strong</a:t>
            </a:r>
            <a:r>
              <a:rPr sz="1050" b="1" spc="-41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Consistency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1663" y="4094531"/>
            <a:ext cx="1132999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07156">
              <a:spcBef>
                <a:spcPts val="75"/>
              </a:spcBef>
            </a:pP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Higher </a:t>
            </a:r>
            <a:r>
              <a:rPr sz="1050" b="1" dirty="0">
                <a:solidFill>
                  <a:srgbClr val="C00000"/>
                </a:solidFill>
                <a:latin typeface="Palatino Linotype"/>
                <a:cs typeface="Palatino Linotype"/>
              </a:rPr>
              <a:t>latency </a:t>
            </a:r>
            <a:r>
              <a:rPr sz="1050" b="1" spc="4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dirty="0">
                <a:solidFill>
                  <a:srgbClr val="C00000"/>
                </a:solidFill>
                <a:latin typeface="Palatino Linotype"/>
                <a:cs typeface="Palatino Linotype"/>
              </a:rPr>
              <a:t>Lower</a:t>
            </a:r>
            <a:r>
              <a:rPr sz="1050" b="1" spc="-56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1050" b="1" spc="-4" dirty="0">
                <a:solidFill>
                  <a:srgbClr val="C00000"/>
                </a:solidFill>
                <a:latin typeface="Palatino Linotype"/>
                <a:cs typeface="Palatino Linotype"/>
              </a:rPr>
              <a:t>availability</a:t>
            </a:r>
            <a:endParaRPr sz="1050">
              <a:latin typeface="Palatino Linotype"/>
              <a:cs typeface="Palatino Linotype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21359" y="1416176"/>
            <a:ext cx="2271236" cy="1748790"/>
            <a:chOff x="2295144" y="1888235"/>
            <a:chExt cx="3028315" cy="2331720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5144" y="1888235"/>
              <a:ext cx="3028187" cy="23317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4768" y="2378963"/>
              <a:ext cx="2948939" cy="14173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4580" y="1927859"/>
              <a:ext cx="2913888" cy="221894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765935" y="1445895"/>
            <a:ext cx="2185511" cy="123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1425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50" b="1" dirty="0">
                <a:solidFill>
                  <a:srgbClr val="FFFFFF"/>
                </a:solidFill>
                <a:latin typeface="Palatino Linotype"/>
                <a:cs typeface="Palatino Linotype"/>
              </a:rPr>
              <a:t>Set</a:t>
            </a:r>
            <a:r>
              <a:rPr sz="1350" b="1" spc="-1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b="1" spc="-4" dirty="0">
                <a:solidFill>
                  <a:srgbClr val="FFFFFF"/>
                </a:solidFill>
                <a:latin typeface="Palatino Linotype"/>
                <a:cs typeface="Palatino Linotype"/>
              </a:rPr>
              <a:t>default</a:t>
            </a:r>
            <a:r>
              <a:rPr sz="1350" b="1" spc="-1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b="1" spc="-8" dirty="0">
                <a:solidFill>
                  <a:srgbClr val="FFFFFF"/>
                </a:solidFill>
                <a:latin typeface="Palatino Linotype"/>
                <a:cs typeface="Palatino Linotype"/>
              </a:rPr>
              <a:t>for</a:t>
            </a:r>
            <a:r>
              <a:rPr sz="1350" b="1" dirty="0">
                <a:solidFill>
                  <a:srgbClr val="FFFFFF"/>
                </a:solidFill>
                <a:latin typeface="Palatino Linotype"/>
                <a:cs typeface="Palatino Linotype"/>
              </a:rPr>
              <a:t> entire</a:t>
            </a:r>
            <a:endParaRPr sz="13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sz="1350" b="1" spc="-4" dirty="0">
                <a:solidFill>
                  <a:srgbClr val="FFFFFF"/>
                </a:solidFill>
                <a:latin typeface="Palatino Linotype"/>
                <a:cs typeface="Palatino Linotype"/>
              </a:rPr>
              <a:t>account</a:t>
            </a:r>
            <a:endParaRPr sz="13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1200">
              <a:latin typeface="Palatino Linotype"/>
              <a:cs typeface="Palatino Linotype"/>
            </a:endParaRPr>
          </a:p>
          <a:p>
            <a:pPr algn="ctr">
              <a:spcBef>
                <a:spcPts val="4"/>
              </a:spcBef>
            </a:pPr>
            <a:r>
              <a:rPr sz="1350" dirty="0">
                <a:solidFill>
                  <a:srgbClr val="FFFFFF"/>
                </a:solidFill>
                <a:latin typeface="Palatino Linotype"/>
                <a:cs typeface="Palatino Linotype"/>
              </a:rPr>
              <a:t>Can</a:t>
            </a:r>
            <a:r>
              <a:rPr sz="13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FFFFFF"/>
                </a:solidFill>
                <a:latin typeface="Palatino Linotype"/>
                <a:cs typeface="Palatino Linotype"/>
              </a:rPr>
              <a:t>be changed</a:t>
            </a:r>
            <a:r>
              <a:rPr sz="1350" spc="-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FFFFFF"/>
                </a:solidFill>
                <a:latin typeface="Palatino Linotype"/>
                <a:cs typeface="Palatino Linotype"/>
              </a:rPr>
              <a:t>any</a:t>
            </a:r>
            <a:r>
              <a:rPr sz="13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FFFFFF"/>
                </a:solidFill>
                <a:latin typeface="Palatino Linotype"/>
                <a:cs typeface="Palatino Linotype"/>
              </a:rPr>
              <a:t>time</a:t>
            </a:r>
            <a:endParaRPr sz="1350">
              <a:latin typeface="Palatino Linotype"/>
              <a:cs typeface="Palatino Linotyp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926330" y="1402461"/>
            <a:ext cx="2272665" cy="1750219"/>
            <a:chOff x="6568440" y="1869948"/>
            <a:chExt cx="3030220" cy="2333625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8440" y="1869948"/>
              <a:ext cx="3029711" cy="23332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7396" y="2225040"/>
              <a:ext cx="2980944" cy="16916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27876" y="1909572"/>
              <a:ext cx="2915412" cy="222046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970907" y="1432180"/>
            <a:ext cx="2186940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L="476" algn="ctr">
              <a:spcBef>
                <a:spcPts val="866"/>
              </a:spcBef>
            </a:pPr>
            <a:r>
              <a:rPr sz="1350" b="1" spc="-4" dirty="0">
                <a:solidFill>
                  <a:srgbClr val="FFFFFF"/>
                </a:solidFill>
                <a:latin typeface="Palatino Linotype"/>
                <a:cs typeface="Palatino Linotype"/>
              </a:rPr>
              <a:t>Override</a:t>
            </a:r>
            <a:r>
              <a:rPr sz="1350" b="1" spc="-1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b="1" dirty="0">
                <a:solidFill>
                  <a:srgbClr val="FFFFFF"/>
                </a:solidFill>
                <a:latin typeface="Palatino Linotype"/>
                <a:cs typeface="Palatino Linotype"/>
              </a:rPr>
              <a:t>at</a:t>
            </a:r>
            <a:r>
              <a:rPr sz="1350" b="1" spc="-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b="1" spc="-4" dirty="0">
                <a:solidFill>
                  <a:srgbClr val="FFFFFF"/>
                </a:solidFill>
                <a:latin typeface="Palatino Linotype"/>
                <a:cs typeface="Palatino Linotype"/>
              </a:rPr>
              <a:t>request</a:t>
            </a:r>
            <a:r>
              <a:rPr sz="1350" b="1" spc="-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b="1" spc="-4" dirty="0">
                <a:solidFill>
                  <a:srgbClr val="FFFFFF"/>
                </a:solidFill>
                <a:latin typeface="Palatino Linotype"/>
                <a:cs typeface="Palatino Linotype"/>
              </a:rPr>
              <a:t>level</a:t>
            </a:r>
            <a:endParaRPr sz="13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1200">
              <a:latin typeface="Palatino Linotype"/>
              <a:cs typeface="Palatino Linotype"/>
            </a:endParaRPr>
          </a:p>
          <a:p>
            <a:pPr marL="160972" marR="154781" algn="ctr">
              <a:spcBef>
                <a:spcPts val="4"/>
              </a:spcBef>
            </a:pPr>
            <a:r>
              <a:rPr sz="1350" dirty="0">
                <a:solidFill>
                  <a:srgbClr val="FFFFFF"/>
                </a:solidFill>
                <a:latin typeface="Palatino Linotype"/>
                <a:cs typeface="Palatino Linotype"/>
              </a:rPr>
              <a:t>Any</a:t>
            </a:r>
            <a:r>
              <a:rPr sz="13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FFFFFF"/>
                </a:solidFill>
                <a:latin typeface="Palatino Linotype"/>
                <a:cs typeface="Palatino Linotype"/>
              </a:rPr>
              <a:t>request</a:t>
            </a:r>
            <a:r>
              <a:rPr sz="1350" spc="-1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dirty="0">
                <a:solidFill>
                  <a:srgbClr val="FFFFFF"/>
                </a:solidFill>
                <a:latin typeface="Palatino Linotype"/>
                <a:cs typeface="Palatino Linotype"/>
              </a:rPr>
              <a:t>can</a:t>
            </a:r>
            <a:r>
              <a:rPr sz="1350" spc="-8" dirty="0">
                <a:solidFill>
                  <a:srgbClr val="FFFFFF"/>
                </a:solidFill>
                <a:latin typeface="Palatino Linotype"/>
                <a:cs typeface="Palatino Linotype"/>
              </a:rPr>
              <a:t> weaken </a:t>
            </a:r>
            <a:r>
              <a:rPr sz="1350" spc="-326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spc="-4" dirty="0">
                <a:solidFill>
                  <a:srgbClr val="FFFFFF"/>
                </a:solidFill>
                <a:latin typeface="Palatino Linotype"/>
                <a:cs typeface="Palatino Linotype"/>
              </a:rPr>
              <a:t>the </a:t>
            </a:r>
            <a:r>
              <a:rPr sz="1350" dirty="0">
                <a:solidFill>
                  <a:srgbClr val="FFFFFF"/>
                </a:solidFill>
                <a:latin typeface="Palatino Linotype"/>
                <a:cs typeface="Palatino Linotype"/>
              </a:rPr>
              <a:t>default consistency </a:t>
            </a:r>
            <a:r>
              <a:rPr sz="1350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Palatino Linotype"/>
                <a:cs typeface="Palatino Linotype"/>
              </a:rPr>
              <a:t>level</a:t>
            </a:r>
            <a:endParaRPr sz="1350">
              <a:latin typeface="Palatino Linotype"/>
              <a:cs typeface="Palatino Linotype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EA9418D5-A230-B9D2-51B1-E7FCCB4B395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F2BE380A-79E5-14DE-E3A8-D1171BCF5D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68</a:t>
            </a:fld>
            <a:endParaRPr lang="en-IN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52DC4D-B380-CFE1-B48E-0708F0B3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09" y="842391"/>
            <a:ext cx="5959783" cy="263149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algn="ctr">
              <a:defRPr/>
            </a:pPr>
            <a:r>
              <a:rPr lang="en-US" sz="4500" dirty="0">
                <a:latin typeface="Freestyle Script" panose="030804020302050B0404" pitchFamily="66" charset="0"/>
              </a:rPr>
              <a:t>Q&amp;A 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7A09-1C50-82C8-BACF-50E6081F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fld id="{FF34D5F8-E886-BC40-8208-E54E1EC2BBB2}" type="slidenum">
              <a:rPr lang="en-US" altLang="en-US" smtClean="0"/>
              <a:pPr/>
              <a:t>69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79876" name="Google Shape;409;p51" descr="thank you ಗೆ ಚಿತ್ರದ ಫಲಿತಾಂಶ">
            <a:extLst>
              <a:ext uri="{FF2B5EF4-FFF2-40B4-BE49-F238E27FC236}">
                <a16:creationId xmlns:a16="http://schemas.microsoft.com/office/drawing/2014/main" id="{E4E1E8A3-4F90-67E9-EAD2-CE58C533F9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49" y="2432973"/>
            <a:ext cx="2528888" cy="155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Google Shape;410;p51" descr="flower bouquet ಗೆ ಚಿತ್ರದ ಫಲಿತಾಂಶ">
            <a:extLst>
              <a:ext uri="{FF2B5EF4-FFF2-40B4-BE49-F238E27FC236}">
                <a16:creationId xmlns:a16="http://schemas.microsoft.com/office/drawing/2014/main" id="{77C5491C-24EB-F72D-36DC-5CA56F04AE3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47" y="2797969"/>
            <a:ext cx="120491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91699A-E803-645D-0B40-5E85A0AF4F7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3660" y="285750"/>
            <a:ext cx="5436680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143" dirty="0">
                <a:solidFill>
                  <a:srgbClr val="00B050"/>
                </a:solidFill>
              </a:rPr>
              <a:t>Analyze</a:t>
            </a:r>
            <a:r>
              <a:rPr b="1" spc="-75" dirty="0">
                <a:solidFill>
                  <a:srgbClr val="00B050"/>
                </a:solidFill>
              </a:rPr>
              <a:t> </a:t>
            </a:r>
            <a:r>
              <a:rPr b="1" spc="98" dirty="0">
                <a:solidFill>
                  <a:srgbClr val="00B050"/>
                </a:solidFill>
              </a:rPr>
              <a:t>the</a:t>
            </a:r>
            <a:r>
              <a:rPr b="1" spc="-64" dirty="0">
                <a:solidFill>
                  <a:srgbClr val="00B050"/>
                </a:solidFill>
              </a:rPr>
              <a:t> </a:t>
            </a:r>
            <a:r>
              <a:rPr b="1" spc="127" dirty="0">
                <a:solidFill>
                  <a:srgbClr val="00B050"/>
                </a:solidFill>
              </a:rPr>
              <a:t>decision</a:t>
            </a:r>
            <a:r>
              <a:rPr b="1" spc="-68" dirty="0">
                <a:solidFill>
                  <a:srgbClr val="00B050"/>
                </a:solidFill>
              </a:rPr>
              <a:t> </a:t>
            </a:r>
            <a:r>
              <a:rPr b="1" dirty="0">
                <a:solidFill>
                  <a:srgbClr val="00B050"/>
                </a:solidFill>
              </a:rPr>
              <a:t>criteria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783" y="1695069"/>
            <a:ext cx="7323773" cy="22934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067D9-936B-70BE-1D91-3507DFA4776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73954-4716-937F-719F-A43768E9DE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</a:t>
            </a:fld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2564" y="331401"/>
            <a:ext cx="6204108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251" dirty="0">
                <a:solidFill>
                  <a:srgbClr val="00B050"/>
                </a:solidFill>
              </a:rPr>
              <a:t>Database</a:t>
            </a:r>
            <a:r>
              <a:rPr b="1" spc="-79" dirty="0">
                <a:solidFill>
                  <a:srgbClr val="00B050"/>
                </a:solidFill>
              </a:rPr>
              <a:t> </a:t>
            </a:r>
            <a:r>
              <a:rPr b="1" spc="127" dirty="0">
                <a:solidFill>
                  <a:srgbClr val="00B050"/>
                </a:solidFill>
              </a:rPr>
              <a:t>Containers</a:t>
            </a:r>
            <a:r>
              <a:rPr b="1" spc="-60" dirty="0">
                <a:solidFill>
                  <a:srgbClr val="00B050"/>
                </a:solidFill>
              </a:rPr>
              <a:t> </a:t>
            </a:r>
            <a:r>
              <a:rPr b="1" spc="311" dirty="0">
                <a:solidFill>
                  <a:srgbClr val="00B050"/>
                </a:solidFill>
              </a:rPr>
              <a:t>and</a:t>
            </a:r>
            <a:r>
              <a:rPr b="1" spc="-75" dirty="0">
                <a:solidFill>
                  <a:srgbClr val="00B050"/>
                </a:solidFill>
              </a:rPr>
              <a:t> </a:t>
            </a:r>
            <a:r>
              <a:rPr b="1" spc="41" dirty="0">
                <a:solidFill>
                  <a:srgbClr val="00B050"/>
                </a:solidFill>
              </a:rPr>
              <a:t>Items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688" y="1194435"/>
            <a:ext cx="5172075" cy="230200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81614" y="4322864"/>
            <a:ext cx="6588919" cy="249079"/>
          </a:xfrm>
          <a:custGeom>
            <a:avLst/>
            <a:gdLst/>
            <a:ahLst/>
            <a:cxnLst/>
            <a:rect l="l" t="t" r="r" b="b"/>
            <a:pathLst>
              <a:path w="8785225" h="332104">
                <a:moveTo>
                  <a:pt x="8784844" y="0"/>
                </a:moveTo>
                <a:lnTo>
                  <a:pt x="8784844" y="0"/>
                </a:lnTo>
                <a:lnTo>
                  <a:pt x="0" y="0"/>
                </a:lnTo>
                <a:lnTo>
                  <a:pt x="0" y="331635"/>
                </a:lnTo>
                <a:lnTo>
                  <a:pt x="8784844" y="331635"/>
                </a:lnTo>
                <a:lnTo>
                  <a:pt x="8784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76852" y="3918966"/>
          <a:ext cx="6587967" cy="8534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2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621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Azure</a:t>
                      </a:r>
                      <a:r>
                        <a:rPr sz="800" b="1" spc="-4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Cosmos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entity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5244" marB="0">
                    <a:solidFill>
                      <a:srgbClr val="019576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SQL</a:t>
                      </a:r>
                      <a:r>
                        <a:rPr sz="800" b="1" spc="-5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API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5244" marB="0">
                    <a:solidFill>
                      <a:srgbClr val="019576"/>
                    </a:solidFill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Cassandra</a:t>
                      </a:r>
                      <a:r>
                        <a:rPr sz="800" b="1" spc="-3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API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5244" marB="0">
                    <a:solidFill>
                      <a:srgbClr val="019576"/>
                    </a:solidFill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MongoDB</a:t>
                      </a:r>
                      <a:r>
                        <a:rPr sz="800" b="1" spc="-3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API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5244" marB="0">
                    <a:solidFill>
                      <a:srgbClr val="019576"/>
                    </a:solidFill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Gremlin</a:t>
                      </a:r>
                      <a:r>
                        <a:rPr sz="800" b="1" spc="-6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API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5244" marB="0">
                    <a:solidFill>
                      <a:srgbClr val="019576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Table</a:t>
                      </a:r>
                      <a:r>
                        <a:rPr sz="800" b="1" spc="-4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API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5244" marB="0">
                    <a:solidFill>
                      <a:srgbClr val="0195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168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Azure</a:t>
                      </a:r>
                      <a:r>
                        <a:rPr sz="800" spc="-5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spc="-5" dirty="0">
                          <a:latin typeface="Palatino Linotype"/>
                          <a:cs typeface="Palatino Linotype"/>
                        </a:rPr>
                        <a:t>Cosmos</a:t>
                      </a:r>
                      <a:r>
                        <a:rPr sz="800" spc="-3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dirty="0">
                          <a:latin typeface="Palatino Linotype"/>
                          <a:cs typeface="Palatino Linotype"/>
                        </a:rPr>
                        <a:t>database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19576"/>
                      </a:solidFill>
                      <a:prstDash val="solid"/>
                    </a:lnL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Database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0005" marB="0"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Keyspace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0005" marB="0"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Database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0005" marB="0"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Database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0005" marB="0"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800" spc="-10" dirty="0">
                          <a:latin typeface="Palatino Linotype"/>
                          <a:cs typeface="Palatino Linotype"/>
                        </a:rPr>
                        <a:t>NA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19576"/>
                      </a:solidFill>
                      <a:prstDash val="solid"/>
                    </a:lnR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03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Azure</a:t>
                      </a:r>
                      <a:r>
                        <a:rPr sz="800" spc="-5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spc="-5" dirty="0">
                          <a:latin typeface="Palatino Linotype"/>
                          <a:cs typeface="Palatino Linotype"/>
                        </a:rPr>
                        <a:t>Cosmos</a:t>
                      </a:r>
                      <a:r>
                        <a:rPr sz="800" spc="-3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dirty="0">
                          <a:latin typeface="Palatino Linotype"/>
                          <a:cs typeface="Palatino Linotype"/>
                        </a:rPr>
                        <a:t>container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L w="12700">
                      <a:solidFill>
                        <a:srgbClr val="019576"/>
                      </a:solidFill>
                      <a:prstDash val="solid"/>
                    </a:lnL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Container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Table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Collection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Graph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Table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R w="12700">
                      <a:solidFill>
                        <a:srgbClr val="019576"/>
                      </a:solidFill>
                      <a:prstDash val="solid"/>
                    </a:lnR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454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Azure</a:t>
                      </a:r>
                      <a:r>
                        <a:rPr sz="800" spc="-4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spc="-5" dirty="0">
                          <a:latin typeface="Palatino Linotype"/>
                          <a:cs typeface="Palatino Linotype"/>
                        </a:rPr>
                        <a:t>Cosmos</a:t>
                      </a:r>
                      <a:r>
                        <a:rPr sz="800" spc="-3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dirty="0">
                          <a:latin typeface="Palatino Linotype"/>
                          <a:cs typeface="Palatino Linotype"/>
                        </a:rPr>
                        <a:t>item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L w="12700">
                      <a:solidFill>
                        <a:srgbClr val="019576"/>
                      </a:solidFill>
                      <a:prstDash val="solid"/>
                    </a:lnL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Document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spc="-5" dirty="0">
                          <a:latin typeface="Palatino Linotype"/>
                          <a:cs typeface="Palatino Linotype"/>
                        </a:rPr>
                        <a:t>Row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Document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spc="-5" dirty="0">
                          <a:latin typeface="Palatino Linotype"/>
                          <a:cs typeface="Palatino Linotype"/>
                        </a:rPr>
                        <a:t>Node</a:t>
                      </a:r>
                      <a:r>
                        <a:rPr sz="800" spc="-3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dirty="0">
                          <a:latin typeface="Palatino Linotype"/>
                          <a:cs typeface="Palatino Linotype"/>
                        </a:rPr>
                        <a:t>or</a:t>
                      </a:r>
                      <a:r>
                        <a:rPr sz="800" spc="-3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800" dirty="0">
                          <a:latin typeface="Palatino Linotype"/>
                          <a:cs typeface="Palatino Linotype"/>
                        </a:rPr>
                        <a:t>edge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800" dirty="0">
                          <a:latin typeface="Palatino Linotype"/>
                          <a:cs typeface="Palatino Linotype"/>
                        </a:rPr>
                        <a:t>Item</a:t>
                      </a:r>
                      <a:endParaRPr sz="800">
                        <a:latin typeface="Palatino Linotype"/>
                        <a:cs typeface="Palatino Linotype"/>
                      </a:endParaRPr>
                    </a:p>
                  </a:txBody>
                  <a:tcPr marL="0" marR="0" marT="44768" marB="0">
                    <a:lnR w="12700">
                      <a:solidFill>
                        <a:srgbClr val="019576"/>
                      </a:solidFill>
                      <a:prstDash val="solid"/>
                    </a:lnR>
                    <a:lnT w="12700">
                      <a:solidFill>
                        <a:srgbClr val="019576"/>
                      </a:solidFill>
                      <a:prstDash val="solid"/>
                    </a:lnT>
                    <a:lnB w="12700">
                      <a:solidFill>
                        <a:srgbClr val="019576"/>
                      </a:solidFill>
                      <a:prstDash val="solid"/>
                    </a:lnB>
                    <a:solidFill>
                      <a:srgbClr val="E7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EB601-6E44-68F2-022F-4BBFFCC6D44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7D346-C5E4-9A71-68D1-16EBF4E3B3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</a:t>
            </a:fld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114D-BDC6-D1E7-3CB9-36D529CB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Core 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BB256-20AA-D9C9-F5A3-5C475B1E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58500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9FF55-3F5E-AE2F-E01D-8AF5C8553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66F66-6BBB-D4AF-F222-67B39D9DD0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9EE25-6C4D-B33F-8375-9E90E90FF4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98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</TotalTime>
  <Words>1649</Words>
  <Application>Microsoft Macintosh PowerPoint</Application>
  <PresentationFormat>On-screen Show (16:9)</PresentationFormat>
  <Paragraphs>440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Freestyle Script</vt:lpstr>
      <vt:lpstr>Palatino Linotype</vt:lpstr>
      <vt:lpstr>RobotoRegular</vt:lpstr>
      <vt:lpstr>Times New Roman</vt:lpstr>
      <vt:lpstr>Wingdings</vt:lpstr>
      <vt:lpstr>Office Theme</vt:lpstr>
      <vt:lpstr>PowerPoint Presentation</vt:lpstr>
      <vt:lpstr>How Cosmos DB evolved?</vt:lpstr>
      <vt:lpstr>Why Cosmos DB?</vt:lpstr>
      <vt:lpstr>PowerPoint Presentation</vt:lpstr>
      <vt:lpstr>Graph Model</vt:lpstr>
      <vt:lpstr>Cosmos DB Gremlin API</vt:lpstr>
      <vt:lpstr>Analyze the decision criteria</vt:lpstr>
      <vt:lpstr>Database Containers and Items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Core SQL</vt:lpstr>
      <vt:lpstr>Measuring Performance</vt:lpstr>
      <vt:lpstr>Introducing Request Units</vt:lpstr>
      <vt:lpstr>Introducing Request Units</vt:lpstr>
      <vt:lpstr>Reserving Requests Units</vt:lpstr>
      <vt:lpstr>PowerPoint Presentation</vt:lpstr>
      <vt:lpstr>Partitioning</vt:lpstr>
      <vt:lpstr>Partitioning</vt:lpstr>
      <vt:lpstr>Dedicated vs Shared throughput</vt:lpstr>
      <vt:lpstr>Dedicated vs Shared throughput</vt:lpstr>
      <vt:lpstr>Dedicated vs Shared throughput</vt:lpstr>
      <vt:lpstr>Avoiding hot partition</vt:lpstr>
      <vt:lpstr>Avoiding hot partition</vt:lpstr>
      <vt:lpstr>Avoiding hot partition</vt:lpstr>
      <vt:lpstr>Avoiding hot partition at store</vt:lpstr>
      <vt:lpstr>Avoid Hot partitions on throughput</vt:lpstr>
      <vt:lpstr>Single partition Query</vt:lpstr>
      <vt:lpstr>Cross partition Queries (fan out queries)</vt:lpstr>
      <vt:lpstr>Composite Key</vt:lpstr>
      <vt:lpstr>Choosing a Partition key</vt:lpstr>
      <vt:lpstr>Choosing a Partition key</vt:lpstr>
      <vt:lpstr>Choosing a Partition key</vt:lpstr>
      <vt:lpstr>Automatic Indexing</vt:lpstr>
      <vt:lpstr>Automatic Indexing</vt:lpstr>
      <vt:lpstr>Time to Live (TTL)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consistency</vt:lpstr>
      <vt:lpstr>CAP Theorem</vt:lpstr>
      <vt:lpstr>CAP Theorem</vt:lpstr>
      <vt:lpstr>Five consistency Levels</vt:lpstr>
      <vt:lpstr>Setting the consistency level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K. Kiran Kumar</dc:creator>
  <cp:lastModifiedBy>Dr.Suresh Arumugam</cp:lastModifiedBy>
  <cp:revision>57</cp:revision>
  <dcterms:created xsi:type="dcterms:W3CDTF">2021-08-19T06:21:01Z</dcterms:created>
  <dcterms:modified xsi:type="dcterms:W3CDTF">2022-05-13T21:38:11Z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2021-08-19T00:00:00Z</vt:filetime>
  </property>
</Properties>
</file>